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39" d="100"/>
          <a:sy n="39" d="100"/>
        </p:scale>
        <p:origin x="-11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</inkml:channelProperties>
      </inkml:inkSource>
      <inkml:timestamp xml:id="ts0" timeString="2020-01-24T06:30:19.9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4337 1511 231,'-27'12'61,"1"-5"-59,5-7 2,8 0 30,13 0 11,0 0-23,0 0-8,0 0-1,0 0-9,0 0-2,0 0-2,0 0 2,0 0-2,0-2 2,0 2 0,0 0 1,0 0 3,0 0 1,0 0 3,0 0 2,0-2 0,0 2 0,0 0-2,0 0 0,0 0-4,0 0-2,0 5-4,0 21-1,6 27 1,-2 17 29,-1 10-12,-3 8-15,0 3-1,0 4 0,-1 2-1,-7-1 1,-2-6-2,5-10-4,1-15-28,4-15-10,-2-17-7,1-14-26,-1-12-68,-2-7-79</inkml:trace>
  <inkml:trace contextRef="#ctx0" brushRef="#br0" timeOffset="359.5801">4259 1695 43,'-9'-48'221,"3"2"-213,6 0 33,0 0-7,0 5-2,6 7-11,11-2-11,9 2-4,8 5-3,10-3-2,9 6-1,9 1 0,9 8 0,-1 3 1,3 6 0,-8 8-1,-9 0 0,-11 13 0,-17 11-2,-11 7-5,-14 5-6,-5 8 0,-35 9 1,-21 6 12,-20 2-5,-7 1 15,-3-2-12,8-11 5,12-3-1,13-8-2,19-4-79,21-9-47</inkml:trace>
  <inkml:trace contextRef="#ctx0" brushRef="#br0" timeOffset="1305.2458">4568 2411 248,'-2'9'96,"-1"-9"-91,1 0 5,2 0 24,0 0 3,0-6-4,2-12-15,18-14-18,5-2-2,9-8 2,11-7 0,-2-1 0,6-1 0,-5-2 0,-7 8-2,-10 6-8,-8 11-9,-8 5 5,-8 12 11,-3 3-2,0 8-8,-12 0 2,-9 2 11,-2 12 1,-2 7-1,4-1-1,6 6 0,5-3-1,6 2-1,4-5-6,4 0 2,15-1 6,5 0-8,0 0-7,-2-2-13,2 1 16,-6 1 13,-6 0 1,-6 1 1,-6 6-1,0 1 1,-6 4 0,-10-1 9,-1 3 3,1-6 4,7-3-11,4-7-1,5-3-5,0 0 0,3-6 0,15-1 4,13-4 2,10-3 5,2 0-10,12-5-2,1-10-8,0 1-56,-2-1-80</inkml:trace>
  <inkml:trace contextRef="#ctx0" brushRef="#br0" timeOffset="1753.7739">5321 2358 392,'0'0'0,"0"0"-13,0 0 13,16-2 7,13-8-5,5-2-2,10-3 1,0-2-1,-3 0 0,-5-2 2,-6 0-1,-9 4-1,-6-4 0,-9 4 1,-6 1-1,0 0-2,-14 6-11,-11 5 13,-9 3 0,-2 0 3,-6 15 1,5 5-1,3 3 3,7 2 3,6 7-1,5 1 1,8 3 0,8-3-9,0 2 1,12-1 0,21-4 4,9-7 0,17-6 10,11-4-12,5-7-3,7-6-7,-1 0-25,-1 0-40,2-14-12,-7 0-21,-8-2-53</inkml:trace>
  <inkml:trace contextRef="#ctx0" brushRef="#br0" timeOffset="2533.6312">6365 2367 132,'9'-14'58,"0"2"-13,-5-2 3,-4 1 3,0-1-12,-13 2-24,-4 0-1,-5 7 10,-6 3-20,-7 2-3,-5 0 0,-3 12 2,-2 8 6,1 6 6,0 5 4,7 3-2,7 0-4,9-1-5,9-4-3,12-4-5,0-4-1,21-4-2,16-6 2,10-9 1,12-2 0,4-12-20,0-13-23,4-10 0,1-7-3,-3-9 6,-3-5 20,-14-7-4,-8-4 12,-7-8-7,-8-1 19,-8-6 2,-4 3 8,-10 2 23,-3 5 21,0 13-15,0 5 15,0 13 10,-3 14-49,0 11 9,0 12 6,3 4-18,0 0-12,0 26-7,0 18 3,0 23 4,-3 14 0,-4 8 2,-5 4-2,-3 0 2,0-5-2,-1-2 1,2-8 3,-1-11-3,5-7-1,2-8 0,5-12 1,3-8-1,0-8 0,8-7-1,10-3 0,10-9 1,9-5-1,11 0-4,6-1-4,2-15-9,-1-3-13,-7-3-1,1 0 9,-8-4 5,-8 1 0,-7 0 6,-9-3 0,-11 8 1,-5 1 11,-1 5 2,0 7 24,0 4 6,0 3-2,0 0-10,0 0-15,0 0-5,0 16-2,0 10 2,0 0 6,0 5-4,3-2 1,0-5-1,0-2-2,0-2 0,0-6-39,-1-3-83,-1-11-231</inkml:trace>
  <inkml:trace contextRef="#ctx0" brushRef="#br0" timeOffset="2685.8101">7218 2037 20,'2'-25'417,"1"13"-392,-2 4-17,2 8 8,-3 0-16,0 6-13,0 23-71,0 4-127</inkml:trace>
  <inkml:trace contextRef="#ctx0" brushRef="#br0" timeOffset="4200.3363">7716 2409 372,'5'-20'36,"2"3"-22,-5 8 7,-2 4 10,0 2-3,0 1 1,-17 2-11,-13 0-17,-8 7-1,-7 10 0,7 12 0,0 2 0,3 4 0,9 3 0,6 1 0,5 2 0,9 0-1,6-1 0,0-6-1,23-4 1,8-3-1,17-10-17,16-7 10,12-8-16,6-2-7,0 0-3,0-15-15,0-9-6,-4-1 34,-4-3 17,-8-1 5,-16 0 5,-15 2 5,-18 1 19,-4 3 13,-13 0-14,0 1-1,-22 3-11,-10 8-4,-6 5-11,-4 6 1,0 0-1,4 6 1,4 12-1,4 2 0,5 4-1,9 3 0,5 0 0,8-2 0,3-2 0,0-4-9,0-8-24,6-6-9,7-5-1,5 0 19,3-1 19,-3-14-8,2-3 6,-1 3-6,2-2 10,-2 6 3,2 5 0,-1 2 7,0 4 0,0 0 8,-1 12 7,2 9 0,3 4-5,0 4 3,4 0-4,4-7-8,-1-3-5,0-9 1,11-7-2,-2-3 0,6-3 0,-1-20 1,1-5-2,-4-8 0,-1-9 1,3-4-1,-3-11 0,-2-7 0,8-11 1,-7-9-2,-1-7 0,-8-2-3,-3 2 2,-9 12 1,-6 13 1,-8 17 16,-5 20 16,0 13-7,0 14 7,0 5-1,-15 15-32,-12 25 1,-17 23-1,-2 19 2,-3 11-1,4 7-1,10 1 1,3 3 2,10-14 0,11-11-3,11-7-3,0-10 3,12-4 3,17-10-3,8-12 1,8-13 0,10-12 1,1-6 1,12-5-3,-4-5 0,6-19-5,0-10-13,-3-9-13,-7-6-1,-10-5 11,-9 9-2,-15 6 2,-13 7 9,-12 10 12,-1 5 5,-12 8 18,-16 8-19,-10 1-3,1 8-1,3 15 7,9 5 3,7 6 1,7 2 5,11 1-4,0 4 1,14-5-2,14-5-5,8-3 10,8-10-4,9-10-7,-1-6-5,3-2 0,0-5-10,-11-12-11,-4-10-20,-7-5-8,-11-3-24,-10-6-72,-12-5-85</inkml:trace>
  <inkml:trace contextRef="#ctx0" brushRef="#br0" timeOffset="4491.3627">9063 2142 261,'-7'-7'44,"0"4"-36,7 2 58,0-1-13,0 2-28,0-1-4,2-1-10,18-1-10,8-1-1,8 0 0,11-2 1,7 3 0,6-2-1,1 0 1,-3 1 1,-7 4-2,-9-3 0,-14 3-4,-16 0-12,-6 0-30,-6 0-45,-11 0-55</inkml:trace>
  <inkml:trace contextRef="#ctx0" brushRef="#br0" timeOffset="5481.8339">11766 2199 311,'0'-18'11,"-21"8"-11,-2 6 19,-6 4 0,-11 0 9,-5 7-24,-9 18 9,-5 10 12,-1 9-6,3 9-2,9 5-2,10 3-1,18-1-11,10 1-2,10 3 0,7-3 0,32-8 0,24-6 0,17-18 16,15-12-9,9-10-8,1-7-14,-3-3-26,-2-13-22,-11-5-30,-13 3-11,-10-1-64</inkml:trace>
  <inkml:trace contextRef="#ctx0" brushRef="#br0" timeOffset="6202.405">12333 2651 192,'0'-10'29,"0"-4"3,-2 4 7,-1-4-21,-1-1-8,-2 0 37,1 1-23,-4-3-14,-2 3-2,-5 6 5,-3 2 21,-2 6-30,-9 0 6,-4 6-10,-2 13 0,5 6 3,2 4-1,9 5 0,5 4-2,10-2 0,5-5 0,0-3-3,8-7 2,11-4-2,5-7 3,4-5 0,4-5-1,-2 0-8,0-8-3,-1-11 5,-5-3-9,0-2-12,-3-3 10,-6 3-16,-3 6 24,-8 4 7,-2 8 3,-2 3 8,0 3 11,0 0-9,0 12-10,3 13 4,3 8 19,5 4-14,4-3-3,3-3-4,6-4 2,9-8-4,4-5 2,11-10 1,9-4-2,10-4 3,7-21-2,0-10-1,4-9 0,-7-14-1,0-7 0,-8-3-1,-9-3-8,-11-4-2,-12-1 8,-13-2-2,-6-2 5,-11 4 0,-1 10 9,-1 6 11,-12 18 6,-1 11 25,4 15-22,4 10-13,3 6 15,0 0-31,-6 20-8,-10 28 1,-7 18 7,-1 15 2,2 13-1,7-1-1,7-3 2,5-2-2,6-7 0,0-2 0,0-4 0,6-7-3,0-6-63,1-13-40,-7-10-254</inkml:trace>
  <inkml:trace contextRef="#ctx0" brushRef="#br0" timeOffset="6644.6382">13614 2680 294,'9'-25'116,"0"4"-116,1 1-16,-2 4 16,-5 2 5,-3 6-1,0 1 16,0 6 1,-2 1-7,-16 1-9,-11 18-3,-6 10-2,-1 7 2,8 5 4,4 0-5,6 5 0,8-4 0,10-6-1,0-6-1,4-5-1,21-5 2,8-6 1,12-7-1,4-7-8,-2 0-14,3-10-14,-6-4-32,-3-3 11,0 0-6,-9 3-39</inkml:trace>
  <inkml:trace contextRef="#ctx0" brushRef="#br0" timeOffset="8302.3501">14015 2743 56,'0'-5'20,"5"-3"-4,-1 4 20,2-1 6,-3 3-22,-1-1-9,-2 3 0,2 0 6,-2 0 1,0-3-10,2-1-6,-2 0-1,2 0 1,-1-1-1,2 1-1,0-4 0,0-2 0,1 1 3,4-3 4,-4 0 16,2 2 1,-4-1 8,1 5-2,-2 2 2,-1 3-4,0 1-1,0 0-4,0 0-5,0 0-11,0 14-7,-4 14 2,-4 12 15,-1 4-5,2 1-9,7-5-1,0-4-1,0-4-1,0-9 0,0-3 0,12-5 0,0-5 0,4-4-1,4-6-2,7 0-10,-1-4-7,4-16-6,-2-7-5,2-4 7,0-3 3,-2 1 7,-7 6 7,-3 7 7,-5 4 2,-6 9 12,-4 4 7,-3 3-5,3 0-9,0 12-7,0 13 8,2 6 25,3 0-23,2-2-4,4 3-5,5-7 2,1-4-1,8-4-1,3-8 0,10-8 3,2-1-2,6-6 0,9-15-1,-3-8 1,5-7 0,-3-10-1,-3-12-1,1-13 3,-9-6-3,-6-4-6,-7-3-5,-5 3-7,-11-1 9,-13 8 3,-4 4 6,0 12 1,-8 12 0,-5 15 12,3 12 8,-2 13-2,0 6-10,-7 17-9,-5 17-3,-12 20 3,5 11 0,-2 10 1,5 10 3,2-1 3,7 6-3,4-3 3,9-2-4,6-11 1,0-6-2,12-15-2,9-10 0,7-12 0,6-8 0,6-10 0,2-7-6,6-6-10,1 0-6,3-12-20,1-12 9,-8-7 12,-7-6 0,-4-4-8,-5 0 20,-8 0 9,0 5 13,-11 6 23,-4 4-3,0 12 3,-6 3 2,0 8-13,0 3-14,0 0-6,0 0-5,0 17-7,-3 14 7,-4 10 0,-2 4 1,3-3 0,6-6 0,0-8-1,0-5 0,0-9 0,6-2 0,4-7-1,5-5 1,5 0-3,5-3 2,5-16 0,3-7-3,-2-7-4,-1-4-5,-4 0 2,-3 3 0,-9 13 8,-1 7 2,-10 9 2,-2 5 4,-1 4-5,0 20 1,0 13-1,-1 6 28,-6 2-23,3 0-1,1-8-3,3-6 1,0-7-2,4-4 0,7-11 1,1-5 1,6-4-1,6 0 2,6-19 3,5-7-4,6-6-1,2-8-1,2-11-1,5-7-8,0-6-8,-6 4-10,-2 8 11,-12 17 5,-9 15 3,-12 11 8,-6 5 2,-3 4-2,0 0 0,1 10-4,3 17 4,3 10 6,3 9-1,7 0-4,1 2 1,2-7-1,-5-2 0,-1-3-1,-11-7 0,-3-1 0,0-6-12,-23-5 3,-9-1 9,-13-4 4,3-4-1,-4-4 6,0-4-1,9 0-5,9 0-1,13 0-1,8 0 0,6 0-1,1 0-16,1 0-40,15 0-39,7 0-84</inkml:trace>
  <inkml:trace contextRef="#ctx0" brushRef="#br0" timeOffset="66240.535">4050 3464 165,'6'0'83,"-3"0"-51,-3 0 4,0 0 0,3 0-11,-3 0-8,0 0-4,0 0-4,0 0-3,0 0 1,3 0-1,-3 0 2,3 0-3,1 0 0,-2 0-3,4 0 2,7 0-4,10 0 0,11 0 0,2-1 0,11 0 0,5 1 0,0 0 0,22 0 4,2 0-3,15 0-1,6 0 1,4 0-1,5 0 1,9 0 0,4 0 1,-4 0 3,1 0-2,-8 0-3,-5 4 0,-6 0 0,0 1 0,-6 0 0,0 2 0,-1 1 0,2 0 0,5-1 1,4 0 0,5-2-1,3-2 0,-3 1 1,-5-2-2,-1-2 0,-3 3 1,-3-3 0,0 0 0,0 0 0,-3 0 1,2 0-1,2 0 1,8 0-1,0 0 1,1 3 1,-1 3-2,-1-3-3,0-3 3,-3 4 0,-6-1 0,2 0 0,-9 0 1,-6-2-1,-11 1 0,-10-2 2,-11 0-2,-5 0 1,-11 0 0,-3 0-1,-9 0-1,0 0-6,-7 0-41,-5 1-72,1 2-62</inkml:trace>
  <inkml:trace contextRef="#ctx0" brushRef="#br0" timeOffset="67597.7596">10276 3649 141,'-18'0'184,"7"-14"-172,5 7-4,5 5 23,1 1 12,0 1-18,0 0-11,0 0-14,3 0 0,18 0-3,8 0 3,12 0 1,11 0-1,11 0 1,14 1-1,17 2 0,21 0 0,15 0 0,13 0 0,13 0 2,12 1 1,-3 0-2,10-1-1,0 0-1,9-1 1,3 0 0,10-2 1,10 3 0,1-1 0,11 1-1,-4 1 0,-6 5 1,-5 2 7,-10 5-4,-17 1-2,-12 2-2,-16 0 0,-9-2 0,-8-3 0,-8-2-1,-6-3 2,-9 1-1,-4-2 1,-2-1-1,-6 0 2,-8-4-2,-14 0-2,-12 0 2,-13-2 0,-9-1 0,-13 0 0,-8 0 0,-5 0 0,-5 0 0,-2 0 0,2 0 0,2 0 0,3 0 0,3 0 0,4 3-1,4 1 1,4-1 0,7 1 0,3 1 1,8 0-1,8 1 0,4 0 0,4-1 0,-4 1 0,-5-3 0,-13 0 2,-5 1-1,-10-4-1,-10 0 1,-6 0-1,-5 0 0,-1 0 1,-5 0 0,0 0 0,0 0 0,0 0-1,0 0-4,0-1-2,1-5-7,2-3-6,3 1 2,-3 4-2,0-1-43,-3-2-99</inkml:trace>
  <inkml:trace contextRef="#ctx0" brushRef="#br0" timeOffset="89999.7229">3228 5419 231,'-10'-12'129,"-2"-3"-79,3-2-30,1 5 10,1-1 9,7 7-5,-3 1-19,3 2-9,0 1 5,0 0-2,-2 1 5,2 1 2,0 0-4,0 0-5,0 0-5,0 0-2,0 0-3,0 13-2,0 18 0,-1 14 5,-4 13 1,2 6-1,0 0 0,0-4 0,2-5 0,-1-4-1,0-4 1,0-6 0,2-4 0,0-9-27,0-6-46,0-10-45,0-12-113</inkml:trace>
  <inkml:trace contextRef="#ctx0" brushRef="#br0" timeOffset="90321.794">3073 5179 402,'-18'-13'28,"12"9"18,3 2-2,3 2-22,0 0-22,3 3-7,21 18 2,18 11 5,14 6 1,13 7 3,7 5-3,-3 0 0,-4 1-1,-13 0 0,-11 0 1,-17 3-1,-22-3 0,-6-1 0,-41 1-1,-23 4 1,-14-4 0,-7 0 0,0 0 3,10-8 0,4-6-6,17-4-19,11-3-60,12-11-106</inkml:trace>
  <inkml:trace contextRef="#ctx0" brushRef="#br0" timeOffset="91560.4525">3829 5842 112,'0'-17'162,"0"5"-97,0-2 5,0 4-14,-4 6-4,4 1-13,0 3-10,0 0-17,-5 0-12,2 0-1,-3 14-5,-3 18 6,-4 11 2,4 3 0,3 4 0,4-8-2,2-3 0,0-5 0,13-5 0,7-7 0,7-7-1,0-9 1,3-6 1,1 0 0,2-14 1,-6-13 0,-6-4-2,-8-1 1,-11-2 1,-2-4 1,-5-3-3,-22 7-1,-6 3-5,-5 11 2,5 9-1,5 6 1,8 5 0,5 0 1,13 0 2,2 0-11,0 9-12,20 2 12,11-3 1,10-1 4,11-3-11,3-4 16,-4 0-17,4 0 4,-3 0-4,2-11 15,-5-4 4,-4-1 0,-11-1 1,-10 0 0,-7 3 8,-11 3 18,-6 0 14,0 0-6,-4 0-21,-12-1-14,-9 7 2,-4 2 0,-2 3-2,-2 3-2,3 14 1,7 0-3,6 0 4,7-1-3,7-1-1,3 1-1,0-5-13,16-2 11,14-6 0,9-3 7,3 0 1,-1 0-1,-2-9-1,-11 1 1,-11 5 0,-7 1 0,-8 2 0,-2 0-1,0 15-6,-18 11 7,0 10 4,-6 9 0,3 7 1,5 11-2,4 15 1,9 13 0,3 11-2,0 9 0,5 5-1,12-3 0,4-4-1,-3-3 1,1-10-1,-5-11 0,4-16 0,-9-17 1,-3-16-1,-5-12 1,-1-12-1,0-4 1,-15-5 42,-16-3-24,-10 0-12,-15-13-5,-5-13 1,-11-10-3,7-8 0,0-10-1,12-11-1,12-12-11,13-4-1,25-10 0,6 2-3,39-2-14,23-1-24,21 5 2,10 3-70,15 6-75</inkml:trace>
  <inkml:trace contextRef="#ctx0" brushRef="#br0" timeOffset="92738.3694">5403 6399 334,'0'0'29,"0"-5"-21,13-22 13,12 1-5,2-2-1,3-5-9,4-3 1,-4-4-4,-7-3-1,-2 3 3,-11 1 7,-3 7 6,-7 10-3,0 6 8,-1 8-2,-11 8-15,-1 0-6,-7 16 9,-5 14-9,2 13 0,4 4-1,3 1 1,11-1-1,5-4 1,0-7 0,2-9-2,14-4 2,2-10-1,5-8-1,3-5-2,4-1 4,3-16 0,1-9-1,2-2-1,0-7 2,3-3 0,-2 0 0,0-2 0,0 6 1,1 4-1,-5 7 0,-1 6 2,-4 8 0,-5 9 0,-6 0-2,6 9-1,-5 18 1,-1 9-1,-4 5 1,-7 5 1,-3 1-1,-3-3-1,0-4 1,-13-1-2,-10-8 1,-14-7-4,-2-7 1,-4-7-7,-5-8-3,3-2-9,-1-2-13,6-13-36,1-4-78</inkml:trace>
  <inkml:trace contextRef="#ctx0" brushRef="#br0" timeOffset="93149.716">5629 5690 320,'0'-16'34,"0"8"-4,0 5 4,0 3-17,0 0-17,0 0-3,-1 16-9,-4 9 12,2 0 3,-1 3 4,4-3-2,0-11-5,0-2 0,4-4-1,7-8-1,4 0 2,9-14 5,1-9-4,0-4 1,-5-4-1,-7 0 1,-10 0 0,-3-1 1,-9 5 6,-21 1 1,-11 11-10,-6 8 0,-5 7 6,-1 19-6,9 20-57,5 11-137</inkml:trace>
  <inkml:trace contextRef="#ctx0" brushRef="#br0" timeOffset="94612.4382">7011 6326 181,'15'-16'50,"-3"-2"-7,5 1 24,-1-3-8,1-3-14,-3 3 0,1-4-5,-5 2-12,-4-1-1,-2 3-16,-4 0-1,0 4 3,0 6 2,-10 3-15,-9 7-4,-5 0 3,-8 12 1,-13 17 1,-1 14 0,-1 5-1,6 4-1,10-2 0,9-1-1,11-7 0,9-9 0,2-8 1,0-7 0,17-8-3,6-8-1,6-2 1,4-9 3,5-12 0,3-7 0,-3-3-6,-3-5 0,-2-1-4,-7-1 3,-6 4-3,-8 6 2,-4 9 6,-6 8 3,-2 8 2,0 3-2,0 0-2,0 3-4,0 19 4,-2 7 1,-1 7 2,3 2-1,0-8 0,3-1 0,10-9 1,1-4-1,5-8 0,6-7 1,1-1-1,1-6-3,0-13-9,1-9-7,-1-5 1,-5-2 10,-4-1 1,-5 5 6,-4 4 1,-4 10 0,-5 5 1,0 10 2,0 2 7,0 0-10,0 21 1,-9 8-1,0 8 2,0-1-2,5 1 1,4-4 1,0-5-2,0-9 0,0-5 1,3-8-1,7-6 1,2 0-1,7-11 5,1-12 0,3-5-3,4-6-2,0 0 0,0 1 0,0 4-1,-8 8 1,2 7-1,-5 9-1,-5 5 2,3 0 0,-1 8 0,0 17 8,4 8 13,-4 3 1,3 1-11,-2-3-7,2-9-2,-5-6-2,5-6 1,-2-8 0,2-5-1,-2 0 1,9-9-1,1-11-15,6-6-5,-2 1-18,-4 1-34,0 5-101</inkml:trace>
  <inkml:trace contextRef="#ctx0" brushRef="#br0" timeOffset="95528.4602">9074 6439 294,'-9'-23'65,"-2"-4"-27,2-2-1,6 3-6,-1 2-11,-1-1 0,-2 3-4,1 5-11,-9 0 6,-6 9-2,-8 8-2,-7 0-4,-12 14-1,0 17-2,0 7-1,10 6 0,5 4 0,14 1 1,5-8-1,9-7-2,5-8 3,2-5-1,15-10-1,2-8-1,11-3 3,0-3 0,4-16 0,0-8 0,-4 3-1,1-6 1,-4 2 0,-3 3-1,-8 6 1,-7 8 0,-3 5 0,-4 6-1,-2 0 0,3 7-5,0 11 0,-1 5 6,7-1 1,0 2 0,2-4-1,7-6 2,1 0-2,5-9 0,3-4-2,0-1-54,0 0-23,3-6-52,-5-10-16</inkml:trace>
  <inkml:trace contextRef="#ctx0" brushRef="#br0" timeOffset="95923.7276">9269 6400 86,'3'-22'93,"-2"5"-3,1 2-10,1 5-16,0 7-21,-3 1-12,5 2-9,-5 0-20,7 3 0,-4 13-1,0 9 9,0 0 0,-3 0-5,0 3-3,0-3-1,0 0-1,0-5 0,-5-6 1,-1-2 0,-1-3-1,4-7-1,3-2-11,0 0 12,0-4-7,5-18 0,12-3-8,7-8 13,6-3 1,6-1-9,4 4 4,5 4 1,1 12 5,-2 3-1,0 8 1,-8 6 0,-3 0 3,-8 9 10,-10 11-6,-9 7 0,-6 4-1,0 3-1,-9 0-3,-9 0-1,0-2-1,0-8-37,2-5-34,6-8-74,5-6-74</inkml:trace>
  <inkml:trace contextRef="#ctx0" brushRef="#br0" timeOffset="96120.7959">9909 6347 163,'13'0'107,"-4"0"-60,-3 14 33,-4 9-27,-2 6-5,0 5-32,0-2-12,0 1-2,-8-4-2,1-5-5,-1-7-51,1-4-70,1-13-153</inkml:trace>
  <inkml:trace contextRef="#ctx0" brushRef="#br0" timeOffset="96285.0299">10034 6018 384,'0'-2'56,"0"2"-47,2 4-9,-1 18-5,-1 15 2,0 8-57,0 0-202</inkml:trace>
  <inkml:trace contextRef="#ctx0" brushRef="#br0" timeOffset="97071.732">10228 6479 355,'0'-8'70,"7"-1"-29,15 3-24,6 0-7,0 1-8,-1 5 0,-6 0 0,-5 0 0,-6 9-2,-8 7-2,-2 3-1,-2 5 3,-15 0 2,-4 2 0,-2-5-2,-2-6 0,4-3 4,5-5-4,4-4-2,7-3 2,4 0 1,1 0 4,0-2-5,0-10-6,12-5 5,10-2 1,1-3 1,2 2 0,3-1-1,0 4 0,2 1 1,-3 7 0,2 2-1,-4 4 2,-4 3-2,-6 0 0,-2 6-2,-7 13 1,-5 3-1,-1 1 1,0-3 0,0 1 1,0-9 0,0-1 0,0-6 0,0-5 0,0 0 1,0 0 2,0 0 2,7-8 0,9-9-3,4-8-2,7 0 0,7-6 0,3 1 0,2-1 0,-2 5 0,-1 8 0,-6 6 0,-5 7 0,-6 5 0,-7 0 0,-4 5 0,-3 17 5,-3 7 7,-2 7 3,0 1-9,0-1-5,0 2-1,0-6 0,0-5 0,0-4-18,8-10-28,1-5-15,5-4-39,0-4-16,4 0-12</inkml:trace>
  <inkml:trace contextRef="#ctx0" brushRef="#br0" timeOffset="97693.7562">11098 6626 74,'26'-15'69,"0"1"-1,-3-1 6,-2 0-2,-1-3-19,-2 3-3,-2 1-5,-5-1-16,-3 1 2,-3 1-7,-5 1-19,0 2-2,0 3 0,-10 5-3,-13 2-10,-8 0 8,-6 15-3,0 4 2,4 0 2,4 3 0,10-3 0,6-2 0,8-4-2,5-2 2,0-1-2,0-3-4,12-2-6,7-2 0,4-3-7,0 0 9,2 0 5,-2-6-14,-2 0 0,-3 1 16,-3 5 3,0 0 0,-2 0 0,-1 19-1,-1 6 1,-1 3 1,1 5 0,5-3 1,1-3-1,2-5 2,8-12-2,2-4 1,6-6 0,10-6 0,4-15-1,4-13 1,5-7-1,4-7 2,8-5 0,0-6 0,3-10-2,-7-9 0,-4-11 0,-8-3-2,-15-4 1,-15 1 0,-24 6-5,-6 14-3,-37 19-4,-13 24 13,-6 24 14,-1 8 4,0 36-1,10 24-10,8 12-2,12 14 5,14 0-1,17-1-2,2 2 0,10-7-5,7-2 0,-1-8-2,-7-6-52,-9-10-207</inkml:trace>
  <inkml:trace contextRef="#ctx0" brushRef="#br0" timeOffset="98174.7145">12111 6754 349,'0'-11'42,"0"3"-37,0 8 0,0 0-5,0 0 0,0 5-8,0 7 7,0-2 0,0-3-1,0-2 2,0-2-3,0-3-4,5 0 7,3 0 5,4-11 0,3-6 7,-5-3-3,-2 2 16,-1 2-4,-6 7-7,-1 7-14,0 2 0,-16 11-109</inkml:trace>
  <inkml:trace contextRef="#ctx0" brushRef="#br0" timeOffset="102238.9474">5340 6784 212,'-3'-10'83,"0"-5"-26,3-4 9,0 0-20,0 2-6,0 9-14,0 3-6,0 2-1,0 1 0,0 0-1,0 2-6,0 0-6,0 0-5,0 0-1,0 0-3,0 6-1,0 12-1,0 7 5,0 5 2,0-2 0,0 1-2,0-4 1,0-1-1,0-3 0,0-4 0,0 0-2,0-3 1,-3-3 1,0-7 0,2 1 0,-1-2 1,2-3-1,0 1-2,0-1-1,0 0 2,0 0 0,2 0 0,5 0 1,6 0 1,6 2-1,1 1 0,6 0 0,8 5 0,8-2 0,7-3 0,8 5 0,4-1 0,6-1-1,4-1 1,1 0 0,1 1 0,-1 1 0,-2-1 0,-3-3 1,-6 4-1,-1-3 0,-5-2 1,2 2-1,-3-2 1,-2 3-1,3 1 0,-3-2-1,0 1 1,4 2 0,-1 0-1,6-1 1,-1 1 0,2-1 0,1 2-1,-4-2 1,0 0 0,-3 3 0,-1-1 0,-4 0 0,-2 0 0,-1 4 1,-6-4-1,-5 2 0,5-1 0,-3 3 1,2 1-1,7-2 0,3 3 1,0-1-1,7-2 0,-5-1 0,1-2-1,2 0 1,4-4-1,6 3 1,-3-1-1,-1-2-1,1 4 0,-3-2-1,2 0-1,-5-2 1,6 0-2,-4 1 1,1 0 2,-6 1-2,6-1 1,1-2 0,2 1 2,12 1 1,-6-2-1,2 1 0,-8 0 1,6-1-1,-4 3 1,4-1-1,-2 1 1,-1-1-1,-4 2 1,-2-1 0,1-2-1,-1 1 2,-2-2-1,0 2 0,-1-3 0,-3 2 0,2-1 1,4 0-1,4-3 0,6 0 1,-3 2-1,3-1 0,-7 1-1,0-1 1,4 0 0,-1 1-1,5 0 1,-4 4 0,-1-4 0,-5 1 0,0 0 0,-4-2 0,-5 4 0,-10-5 0,-8 0 0,-4 0 0,-5 0 1,-4 0-2,-1 0 2,-1 0-1,2 0 0,0 0 0,3 0 1,4 0-1,6 0 0,5 0 0,4 0 1,5 0-2,-2 0 1,-1 0 0,-6 4 0,-3 0-1,1-1 0,-3 1 1,2 0 0,-5-1 0,-7 0 0,-4-2 0,-3 0 0,-9-1 0,-4 0 0,-4 0 0,0 0 0,2 0 0,2 0 0,7 0 0,-2 0 0,3 0 0,1 0-1,-2 0 1,-2 0 0,1 0 1,-3-3-1,1-5 1,-2 0 0,3-5-1,-3 4 1,-1-5-1,2 1 1,-4 0-1,4-1 0,-4-2 1,-2 0-1,-1 1 0,0-2 1,0-1 2,-3-2-3,-11 0 1,-3 1-2,-7 3-4,-1 0-11,-3 7-48,-1-1-77,9-1-184</inkml:trace>
  <inkml:trace contextRef="#ctx0" brushRef="#br0" timeOffset="103148.0601">7548 8057 393,'9'-15'60,"-7"1"-20,-2 12-38,0 2-2,3 14 0,-1 24 2,-1 8 23,-1 12 1,0 10-13,0 4-6,-1 6-1,-14 11-2,-1-2-3,-4-3-1,1-6 0,4-12 0,-3-10 0,5-10 0,-2-10-1,4-14-4,4-8-27,4-11-14,1-3-10,2-20-2,0-11-134,0-16 27</inkml:trace>
  <inkml:trace contextRef="#ctx0" brushRef="#br0" timeOffset="103410.4907">7558 8104 323,'0'-20'29,"1"6"-9,8 5-3,7 1 4,12 2-11,16 1-7,9 5 1,11 0-1,-7 1-2,-6 17-1,-6 2 0,-13 6-1,-17 5 0,-15 5-1,-2 0-4,-31 3 6,-14-3 0,-3-4 1,-5-4 6,-1-2-7,9-2-11,9-4-44,9 4-105</inkml:trace>
  <inkml:trace contextRef="#ctx0" brushRef="#br0" timeOffset="104040.0586">8098 8508 249,'0'0'56,"0"0"-24,3-5 23,13-8-34,5-5-5,2-3-7,7-2 3,4-3 6,1-1-10,-2-1-1,3-4-3,2-1-3,-7-3-1,-6-2 0,-7 4-2,-12 3-16,-6 10-10,0 6 0,-18 12-16,-4 3 43,-2 0-5,4 10 6,4 5 0,9 0-4,7-1 1,0 6 1,13-1 2,7 0 2,10 1 5,0-3-5,5 0-2,-5-1 2,-6 1-2,-10 0 0,-11 1 0,-3 2-1,-7 0-2,-14 4 3,-4 1 7,-2-1-2,6 2 5,6-4 3,8-1-4,4-1 3,3-3-6,0-2-2,10-1-1,15-4 1,11-5 5,3-3-3,7-2-5,4 0-1,0-4-20,-8-5-66,1-2-72</inkml:trace>
  <inkml:trace contextRef="#ctx0" brushRef="#br0" timeOffset="104414.2742">8815 8497 5,'0'0'158,"19"0"-137,9-2-9,10-6 10,4 0-9,0-1 0,4-5 0,-4-3-1,-10 2 7,-10-2-8,-6 3-5,-13-1 1,-3-2 3,0 5-10,-21-2 0,-7 7 2,-12 6-2,-5 1 10,2 2-9,4 14 5,2 5 5,8 5 6,16 1-9,8 3 0,5 2-7,10-2 14,20-1-11,15-4-2,5-4 2,11-4-2,7-8-2,4-3-1,8-6-62,3 0-26,-3 0 4,0-8-72</inkml:trace>
  <inkml:trace contextRef="#ctx0" brushRef="#br0" timeOffset="104669.8173">9731 8534 29,'9'-23'118,"-9"-2"-51,0-2-21,-9 0-34,-16 0 15,-6 5-20,-4 5-4,-4 6 1,2 7-4,-1 4 4,2 0 2,-2 14 11,7 7 12,4 4-14,5 5 0,7 2-3,6-1 2,9-2-9,0-5 0,15-5-2,13-6-1,11-8 3,12-5-1,2 0-4,4-10-8,0-12-54,-3-6-34,-5-9-17,-4-3-45</inkml:trace>
  <inkml:trace contextRef="#ctx0" brushRef="#br0" timeOffset="105133.6043">9907 8240 42,'9'-66'81,"-3"2"-25,-6 4-23,0 9-12,0 14 2,-3 14 33,-3 9 8,2 11-14,2 3-28,-1 3-22,-3 24 2,-3 10 2,-1 10 11,0 12 5,-2-3-5,-3 8 4,-6 1 1,2-6-7,-1-3-5,2-3-5,3-7-2,6-7 0,5-8-1,4-5 0,0-3 0,0-4 0,6-7 0,15-2 0,2-4 0,6-6-1,4 0 1,6 0-6,-2-11-6,1-6-5,1-5 2,2 0 8,-7-5 0,-4 0 0,-6 4 7,-5-2 0,-8 7 1,-4 3 0,-5 7 4,-2 4 8,0 2 8,0 2-13,0 0-8,-3 14 0,-7 10 3,1 0-3,1 3 1,6-1 2,1-3-3,1-1 1,0-6-1,0-4-4,0-7-97,8-5-150</inkml:trace>
  <inkml:trace contextRef="#ctx0" brushRef="#br0" timeOffset="105292.1653">10387 8229 349,'-1'-10'90,"-8"7"-70,5 3-20,-1 8-3,-2 14 1,4 6-42,-2-2-207</inkml:trace>
  <inkml:trace contextRef="#ctx0" brushRef="#br0" timeOffset="106544.4393">10520 8523 201,'-1'-9'139,"-1"6"-119,2-1 16,0 3-19,0 1 13,0 0-7,0 0-6,-9 0 3,-8 0-18,-6 5 16,-8 12-16,0 2 1,-1 4-2,6 0 1,9 2-2,4-1 3,11 0-2,2 0-1,10-2 1,19-2 1,7-4 0,8-6-2,9-3 2,5-7-1,1 0-1,1 0 0,-2-4-2,-5-6-5,-6-1-7,-8-3 1,-9-2 4,-12-4 6,-15-1 3,-3-2-4,-2 4-7,-19 4-3,-4 4 8,-1 4-4,-2 7 10,4 0 5,2 0-4,7 5-1,3 6 1,3 2-2,6 0 1,0 0 0,3 2 0,0-1 1,0-2 0,0-1-1,8-2-1,-1-4-10,3-2-13,2-3-11,2 0 17,4 0-6,0 0 4,0-2 8,-1-2 12,0 2 0,-2 2 0,-5 0 2,-1 0-2,-2 0 1,0 5 5,-4 7 10,1 2-1,1 2-3,3-2 3,3 0-11,6-2-1,5-5 1,5-4-1,9-3-1,3 0-1,3-5 1,0-15-2,1-1 1,-4-7-1,-3-4-1,0-8 1,-3-1 0,-1-11 1,0-2 0,-3-7 1,-7 1 0,-5 2 0,-9 2 21,-6 6-6,-2 11 13,0 9 13,0 14-14,0 12-10,-7 4-9,-9 4-10,-5 22 6,-9 10-6,-1 10 0,1 8 0,2 4 1,1 2 1,2 3 3,7-2-1,4-5 1,10-6-1,4-6-3,0-7-1,18-7 0,12-10 0,13-3 2,10-8 0,10-9 0,6 0-2,-2 0 0,-1-10-5,-7-9-8,-2 0-4,-13-8 1,-14-2-4,-13-4-5,-16 1-7,-1 5 10,-18 6-11,-13 9 23,-8 6 8,1 6 2,-1 0 3,9 9 2,8 9-1,8 1 5,12 2-8,2 4 7,8 0 5,20-2 10,4-1-11,11-4-2,3-6-4,4 0-4,0-5-1,2-3-1,-4-4-1,1 0-25,-10 0-17,-7-13-110</inkml:trace>
  <inkml:trace contextRef="#ctx0" brushRef="#br0" timeOffset="106919.6514">11487 8314 149,'-16'-3'73,"7"0"7,1-2-15,3 2-3,4 0-10,1 0-10,0 2-10,0-1-13,0 2 3,0-1-18,7 1-3,10 0-1,13 0 1,11 0-1,7 0 0,9 0 0,3 0 0,1 0-1,-8 0 1,-14 0-1,-13 0 1,-20 0-21,-6 0-30,-35 0-89,-17 0-232</inkml:trace>
  <inkml:trace contextRef="#ctx0" brushRef="#br0" timeOffset="536167.5625">1683 5707 69,'9'-19'109,"-2"-3"-86,-4 0 178,-3 1-176,0-2 1,5 1 16,-5 12-21,4-1 3,-4 6 19,3 3-16,-3 0-16,0 2 1,0 0-5,0 2-7,0 22-7,0 14 7,-9 9 10,3 3-6,0-1-3,3 1-1,3 1 0,0-7-6,0-3-36,0-12-30,0-10-34,0-11-92</inkml:trace>
  <inkml:trace contextRef="#ctx0" brushRef="#br0" timeOffset="536423.5101">1923 5518 318,'5'-2'62,"2"2"-58,8 0 0,1 0 17,10 18 4,0 7 1,4 12-10,-3 4-11,0 4-1,-6 9-3,-5 2-1,-14 5-2,-2-2-17,-27 0-16,-21-6-10,-17-5-78,-13-9 60,-10-4-43</inkml:trace>
  <inkml:trace contextRef="#ctx0" brushRef="#br0" timeOffset="536797.4805">1405 5513 412,'3'-13'69,"-1"8"-64,-2 5 13,0 0 1,0 0-19,0 16-6,-8 21 6,-11 22 3,-6 12 8,-2 13-8,7-4 2,4 3-4,10-4-1,6-10 0,0-4-2,21-5 1,18-9-11,10-8-64,9-9-124</inkml:trace>
  <inkml:trace contextRef="#ctx0" brushRef="#br0" timeOffset="537841.9912">1820 9249 456,'3'-14'57,"-3"6"-46,0 5-11,0 3-10,0 0 10,0 0 1,-9 4 10,-3 6-9,-3-4-1,3-1 1,-2-3 1,0-2-1,-1 0 1,0-4 3,3-11-3,2-4-2,7-4 4,3 1-5,0 2-2,3 3 2,9 4 2,7 4-2,-1 4-1,1 5 0,-2 0-5,1 14 5,-3 17 0,-8 14 0,-4 12 1,-3 6 1,-10 5 0,-17-3-1,-9 3 1,-7-2 1,-2-7-1,-3 0-1,2-13-6,4-11 5,9-11-2,5-10-10,9-8 5,5-6-1,11 0 5,3-21-36,0-10 0,12-1 11,15 1 24,1 4 0,2 5 3,-2 6 2,1 9 0,-1 6 7,-1 1 3,0 3-1,3 12 10,-2 5-12,2 0-3,0-2-1,1-1-2,-1-3-1,1-5-15,-2-9-59,-3 0-79</inkml:trace>
  <inkml:trace contextRef="#ctx0" brushRef="#br0" timeOffset="538073.5085">2266 9190 381,'3'0'49,"5"0"-39,4 13-10,8 19 26,6 11 3,-2 12-14,1 4-10,-6 5-3,-5 6 1,-13 5-3,-1 4-8,-36 1-29,-17-5-9,-22-10-60,-10-5 6,-12-13 61,-10-3-44</inkml:trace>
  <inkml:trace contextRef="#ctx0" brushRef="#br0" timeOffset="538447.513">1401 8935 400,'0'-10'44,"0"5"-25,0 5 30,0 0-49,-7 17 0,-7 33 0,-11 23 0,-2 27 11,-1 6-3,3 9-1,9-1-6,7-8 0,9-8-1,0-8 0,23-15 0,15-7 0,16-8-12,13-14-93,9-12-232</inkml:trace>
  <inkml:trace contextRef="#ctx0" brushRef="#br0" timeOffset="539732.1549">4007 9593 435,'-6'-17'61,"-24"6"-49,3 5-8,-6 6-2,-7 0 2,-6 19 6,-4 20-7,3 9 4,4 13-3,5 4-4,11-1-1,5 3 0,14-8 1,8-2-1,2-6 1,25-3 0,12-9 0,14-13 1,8-12-1,12-9-22,0-5-19,-2-6 3,-10-14-1,-8-7-8,-10-4 16,-8-3 26,-11 3 5,-5 2 6,-11 2 12,-8 8 21,0 0 10,-6 8-18,-10 4-15,-8 7-7,3 0-6,-11 10 2,1 14-3,0-1-4,4 5 1,8 1 1,8-7-4,6 0 2,5-3 2,0-7-7,2-2-12,13-7-4,7-3-18,5 0 22,3-11-30,-2-8-7,-5 2-2,1-2 30,-5 5 24,-7 6 4,-2 3 8,-7 5 14,-1 0-10,2 6 9,2 9 47,5 8-40,5-1-9,5 0-15,2-6-1,7-6 1,11-7-3,4-3 0,0-3 1,4-18-2,0-6-7,-7-9-29,-1 1 2,-8-8 13,-10-1 9,-4-3 8,-4-7 4,-5-3 1,-5 0 1,-5 4-1,0 5 5,0 11 25,0 15 35,-3 10-9,1 9-6,1 3-17,-2 13-34,-5 24-7,-2 17 7,-2 12 5,-1 7-2,4-1 12,3-1-1,3-1-9,3-12-1,0-5-3,7-11-1,11-14 0,6-6 1,2-12-1,8-10-2,3 0-37,0-13-32,1-11-93</inkml:trace>
  <inkml:trace contextRef="#ctx0" brushRef="#br0" timeOffset="539904.7404">4884 9893 93,'-8'-3'357,"4"3"-312,4-1-37,17 0-2,21-4-2,15 0-1,3-2-3,5 0-48,-6-2-131</inkml:trace>
  <inkml:trace contextRef="#ctx0" brushRef="#br0" timeOffset="540743.8147">6202 10614 130,'0'0'131,"0"0"-104,8-3 12,2-1 37,2-4-32,5-4 1,2 0-6,2-8-16,3-4-10,-2-5-3,5-9 2,-2 4-4,-1-7-6,-4 2 0,-5 3-2,-6 7 1,-4 2-1,-5 15 2,0 5-2,0 7-9,-12 0 2,-8 24 7,-6 12 0,4 12-1,4 8 0,7 0-2,11 0 3,0-3-3,9-10-2,15-9-5,4-10-7,6-11-8,3-10 9,3-3 4,0-13 0,-1-16-2,-3-4 12,-3-9 2,2-7 0,1 0 1,4 1-1,1 3 0,-1 7 2,-4 15 12,-3 9 1,-4 9-10,-3 5-5,-4 14 0,-1 14-1,-3 13 1,-3 2 0,-6 3 0,-5-4 0,-4-4-2,-5-8 0,-25-3-5,-8-9 2,-10-4 4,-10-5-11,-3-5-16,0-4-30,10 0-43,5 0-21</inkml:trace>
  <inkml:trace contextRef="#ctx0" brushRef="#br0" timeOffset="541112.0469">6660 9908 185,'-14'-25'128,"9"11"-70,0 4-29,2 3 1,3 7-17,-1 0-7,-2 2-6,-2 19-1,2 2 1,-2 7 1,5-2 0,0-7-1,0-1 0,7-10-1,3-1-1,2-9 0,3 0 2,0-5 2,-3-19 0,0-5-2,-7-2 3,-5-6-1,0 8-1,-22 3-1,-9 6-5,-4 11 2,-10 9-10,-1 11-56,-5 16-131</inkml:trace>
  <inkml:trace contextRef="#ctx0" brushRef="#br0" timeOffset="542265.5592">8403 10747 6,'-1'-17'218,"0"-3"-155,1-1 11,0-3-24,0-4-22,2-3 6,4-2-17,-2 2 9,-4 0-17,0 10 7,-2 1-6,-13 11-5,-8 9-4,-4 3 1,-9 23 0,-1 9-1,1 8-1,6 3 0,5 2 0,11-3 0,8-3-1,6-5-1,0-10-1,9-10-1,8-8-3,6-9-2,3 0 8,2-12 0,5-12 0,0-5-2,3-5-2,-7-2 0,-3 6-3,-4 5 1,-4 5 3,-6 9 4,-5 7-1,-5 4 0,-2 0-3,0 17-1,0 7 3,0 3 2,3-1 1,1 1-1,8-6 0,2-4 0,3-8 0,3-6 1,4-3 1,1-7-2,3-14-5,-1-6-14,0 0 6,-3-4 10,0-2-1,-2 1 0,-4 1 1,-3 8-2,-7 9 3,-4 4 2,-2 10 1,-2 0-1,0 17 0,0 10 0,0 7 9,0-1-6,0 1-1,0-7-1,0-2 1,4-5-2,3-8 0,6-6 1,1-6-1,6 0 3,4-8-2,4-13-1,2-7-1,-2 3-1,-1-2-3,1 3 1,-3 5 4,-6 7 0,-2 6 0,-1 6 0,-3 0 1,-1 20 3,4 5 10,-2 7 9,3-2-14,6-1-6,-1-7 1,5-5-3,1-8 3,4-9-3,4 0 1,-2-14-2,-3-9-2,-1-7-41,-5 5-56,-8-4-144</inkml:trace>
  <inkml:trace contextRef="#ctx0" brushRef="#br0" timeOffset="543607.8952">10834 10955 207,'-8'-17'44,"4"-7"15,4-10-21,0 9 11,0-3-20,0-3 0,0-1-1,-2 6-7,-8 3-4,-8 11-3,-6 7-7,-7 5 5,-10 5-5,-6 27-6,-4 7 2,6 9-3,8 2 0,9-2 0,13-4 0,10-7-3,5-6 2,3-10-2,17-10 1,8-8-4,4-3 0,2-8 1,1-15-6,-5-2 0,-4-5 4,-4-1 0,-4 4 2,-3 3 2,-5 10 3,0 6 0,-4 8-2,1 0 1,1 0-1,6 9 1,-2 10 1,3-1 1,1 1-1,3-4 0,0-3 0,1 0 0,0-8 0,-4-4-1,2 0-54,-1-6 6,0-13-3,1-1 3,-4-6 29,3-6 17,-3 3 2,1 0 1,-5 7 2,-1 5 7,-3 10 32,-2 5 12,-2 2-24,-2 4-26,0 18 1,0 6 29,0 9-15,0 1-14,-6-3 0,3-3-2,1-3 0,2-7-2,0-8 0,0-7 0,0-4-1,4-3 1,8-4 2,4-14 2,3-8-3,4-4 2,-2 4-3,1 0-3,2 0 3,-3 8 0,0 6 0,-2 1 0,3 5 0,-2 6 5,-2 0 3,-2 2 8,1 16-10,-7 3-2,-1 8 0,-2-1-1,1-5-1,0 4-2,-1-11-1,-3-3-24,2-7-26,2-6-29,9 0-5,-1-9-6,4-14 8,0-7 7,-3 3 50,3-3 26,-3 2 0,-3 9 66,-3 2 28,-5 9-3,-4 5-17,2 3-6,-3 0-41,-1 17-20,0 10 39,0 4-24,0 0-13,0-1-3,2 2-4,2-8-2,1-6 0,2-7 0,-1-6-31,3-5-47,0 0-70</inkml:trace>
  <inkml:trace contextRef="#ctx0" brushRef="#br0" timeOffset="543767.2101">11803 10433 328,'-1'-5'66,"-2"5"-50,3 9-16,0 18-1,0 13 0,0 7-58,0-1-109</inkml:trace>
  <inkml:trace contextRef="#ctx0" brushRef="#br0" timeOffset="545041.585">11930 10940 347,'-4'-2'49,"4"-1"-10,0 3-7,1 0-16,11 0-15,-2 0 1,-4 5-2,-4 7 0,-2 0 2,0 6 1,0-2 3,-11 0 0,1-3-5,0-5 0,4-3-1,1-2 2,3-3-2,2 0 2,0 0 1,0-8-3,4-9-12,9-6 0,4 0 1,5 3-2,4-2 11,6 6 0,-2 4 0,1 2 1,-1 6 0,3 4 1,-11 0 0,-1 4 1,-9 15 0,-6 6 1,-6 1 1,0 6-1,0-3-2,-4-3 2,-4-5-2,2-8 0,3-6 0,3-4-1,0-3 1,0 0 1,0-12-1,5-5-3,9-10 1,6-2 2,7-4 0,7-2-2,1 3 0,1 4-16,-6 8 10,-3 6 6,-1 7 2,-7 7 0,-1 0 1,-6 0 8,-2 22 3,-1 2 11,-3 8-10,-3 1-4,-1 2-7,2-2-1,1-2-1,2-7-1,6-4-14,4-6-23,1-7-8,6-6-38,2-1 6,4 0 23,5-10-21,0-7 16,1 0 58,-3-3 2,-3-3 32,3-4 29,-3 3-1,-5-3-13,-6 5 6,-8 0-14,-7 5-4,-4 8 12,0 6-17,-12 3-22,-14 0-8,-4 8 8,-8 15-5,7-1-1,7 1-2,3-1-1,11 0-4,3-5-11,7-3-6,0-3-11,5-7-1,13-3-10,-1-1 24,6 0-1,3-5-5,-1-5-11,-1-1 21,-3 4 11,-3-1 5,-2 4 2,-1 4 10,2 0 15,-1 0-1,0 15 5,4 6-2,0 3-8,4-2 4,3 2-2,8-4-15,6-8 1,0-6-3,8-6 10,7 0-2,1-14-8,9-11-4,1-8-1,0-5 1,-7-9 1,-3-4 3,-3-13 15,-2-11-16,0-13-4,0-6-1,-9-12 0,-10 9 0,-18 14-3,-15 20-1,-6 27 4,-29 22 1,-3 14 9,-4 12 8,-1 35-15,4 21 1,11 12 1,4 6-4,7 5 1,-2 0-1,-1 1-1,-10-2-10,-16-10-151</inkml:trace>
  <inkml:trace contextRef="#ctx0" brushRef="#br0" timeOffset="546773.0323">6230 11272 130,'2'-26'84,"-2"3"-10,3-2-30,3 9 8,0 2-17,4-1-6,1 4 7,-2 4-18,-3 4-10,0 2-7,-2 1-1,2 0-2,-1 17-2,1 8 4,-2 4 3,2 2 1,-3-1-1,6-1-1,-3-7-1,4-6-1,2-2 0,-1-3-1,7-5 0,1 0 0,7-5 1,2-1 0,9 0 0,8 0-1,5-7 1,13 2 0,9-1-1,11 0 1,10 0 0,7 5-1,3 1 1,0 0 0,-6 0 0,0 0 1,-2 5-1,-6 4 1,1-1 0,-3 1-1,-6-1 0,-2-3-1,-2 0 1,6-2-1,0-3 1,10 1 0,1-1 0,3 0 0,5 2 0,-1 0 0,-2 2 1,3 1 0,1-1-1,-3 0 0,-4 0 0,-2-1 0,-3 1-1,-2-1 1,2 0-1,0 3 1,0-1 0,4 3 0,1 0 0,0 4 1,3 1 0,1 0-1,-3-2 1,-3 4-1,-1-3-1,-2 3 0,2-4 0,1-1 0,2-2-4,-1 1-2,3 0 3,-1 2 0,1-3 2,0-2 2,1 2 0,-1-1 0,-5-1 0,-7-2 0,-2-1-1,-4 1 1,-4-2 0,-1 3-1,-5-1 1,0 2 0,-3-1 1,0 2-1,-3-1 0,-10 2 0,2-3 0,-7 2 1,-4 0 0,2 0-1,2 1 1,4 0-1,0-1 0,-1-1 1,5 3-2,-4-2 2,6 2-1,1 1 0,2-2 2,7 3 0,-4-1 0,4 0-2,-3-1 1,4-1-1,-8-1 1,0-2-1,-4-1 1,-9-4-1,-4 0 1,-13 0 0,-6-4 2,-6-11 4,-1-7 17,-4-2-8,4-9 8,-4-2-18,4-3-5,-1 1 2,-1 3-3,2 3 1,-2 7 0,2 5 0,-4 0 0,-8 6-1,-1 3 0,-3 6 0,-3 3 0,0-4 0,0 1-5,-9-3-36,-19-1-27,-15-6-150</inkml:trace>
  <inkml:trace contextRef="#ctx0" brushRef="#br0" timeOffset="547326.9268">10139 12048 416,'-12'-9'76,"3"-2"-25,7 9-20,2 2-29,0 3-2,0 23 0,0 11 0,-6 14 4,-3 12 3,-4 4-5,-3 7 0,-4 1-2,-4 1 0,3 0-1,1-3 0,0-8-8,1-9-42,2-17-43,4-11-74</inkml:trace>
  <inkml:trace contextRef="#ctx0" brushRef="#br0" timeOffset="547636.2315">10058 12055 431,'0'-20'72,"1"7"-52,12 6 11,5 2-28,12 5 1,14 0-4,10 7 3,-2 15-3,-3 5-2,-10 5 1,-11 0-2,-16 1-1,-12 0-6,-8-2-9,-27-1 7,-17-4 11,-11-4 0,-3-5 1,5-3 1,12 0 2,13-1-6,15-1-14,14-1-37,7 3-65,0-6-101</inkml:trace>
  <inkml:trace contextRef="#ctx0" brushRef="#br0" timeOffset="548145.5349">10304 12425 341,'0'0'48,"0"0"-19,3-3 16,13-7-9,10-5-28,7-6-6,6-2-1,4-5-1,4 0 1,0-2-1,-1 3 0,-4-2 0,-9 5 0,-8-1 0,-13 9 0,-9 1 0,-3 6-2,-7 9-12,-9 0 11,-6 0 2,1 13 1,6 4 0,9 1-1,6-1-3,0 3 3,9 0 1,12-1-2,4-3-11,0 0-5,1-1 4,0 2-12,-7-5 5,-10 5-10,-3 0 1,-6 2 12,-2-1 7,-14 1 7,-5-2 4,2-3 5,5-2 5,4-2 0,5 0-4,5-1-4,0-2 1,8-3-1,10-2 4,9-2 5,5 0-2,6 0-7,1 0-2,4 0 0,-4-5-57,2 0-92</inkml:trace>
  <inkml:trace contextRef="#ctx0" brushRef="#br0" timeOffset="549143.0983">10999 12414 237,'0'0'28,"0"2"-9,6-1-5,21 1 12,9-2-17,4 0-7,3 0-2,-1-5-2,-3-7-26,-2-4 20,-7-1 8,-9 1 0,-11-2 2,-10 3 1,0 5 4,-22 3-6,-14 6 7,-5 1 7,-7 8-2,-1 8 5,5 11 6,7 0-8,13 2-7,11 1-9,13-1-1,1-2 1,33-1 8,11-5-5,15-7 0,8-6-2,10-6-1,3-2-31,1 0-39,-2-4 0,-8-11 16,-8-3 29,-14 0 25,-11-2 4,-15 1-1,-13 0 8,-11 2 48,0 0 15,-20 4-25,-11 4-10,-4 4-26,-6 5 2,-1 0-4,5 11-2,1 9-6,6 3 0,9 3-3,8 2 0,9 0-2,4-2 2,10-4 2,14-2 1,6-9-2,2-9-1,2-2-8,4-5-17,-5-18 4,7-2-3,-7-8-8,-2-1 18,-2-8 5,-7-3 8,0-3 1,-8-3 0,-5-1 0,2-2 1,-8 4-1,-1 4 1,-2 10 3,0 12 15,0 11 27,0 10-5,0 3-16,0 0-23,0 14 0,-2 15-2,-9 15 18,-6 6-3,-1 2 4,1 5-6,2-3-5,4-1-7,5-8 1,4-7-2,2-10 0,3-6 1,14-8-1,4-7 1,10-7 1,1 0-2,6-4-2,-3-12-6,5-2-9,-4-1 6,-2 2 0,-6 0 10,1 2 1,-8 5 0,-7 3 1,-4 4-1,-4 3 3,-2 0-3,-1 2 0,-2 13 1,1 5 3,-2 2 0,0 2-3,0-1-1,0 0 1,3-4-1,-3-2 0,0-2-31,0-1-79,0-11-161</inkml:trace>
  <inkml:trace contextRef="#ctx0" brushRef="#br0" timeOffset="549302.3402">12468 12209 303,'1'-8'78,"-1"5"-41,0 3-37,0 3-2,0 14-10,-1 5-105</inkml:trace>
  <inkml:trace contextRef="#ctx0" brushRef="#br0" timeOffset="550493.7922">12652 12518 255,'-17'-17'98,"1"8"-82,10 2 20,3 2 9,1 2-37,1 1 18,1 2 4,0 0-9,-7 0-14,-4 0-3,-8 2 2,-11 12-5,6 6 0,0 4 3,7 3-1,9-1-2,8 7 1,0-3-2,15-2 1,17-7 0,12-5 2,14-6-2,5-4 1,4-6-2,-4 0-14,-7-3 2,-5-14 0,-11 2 4,-5 0 6,-6-3 2,-6 0 0,-9-1 0,-8 4 1,-3-1 2,-3 0 0,0 4-1,-3 4-2,-11 1-4,-4 4 4,0 3 0,-4 0 0,2 1 1,4 12 0,2 2-1,2 2 0,4 5-2,6-3 2,2 0 0,0-2 0,0-5 0,9-4-3,4-3 1,4-2-2,4-3-19,1 0-4,-3 0 9,2-4 1,-3 1 4,-4 2 9,-4 0 3,-1 1 1,0 0-1,3 8-2,3 10 1,0 3 2,6-2 0,2 0 0,2-5 1,7-6-1,2-4 0,7-4 0,-1 0 0,4-14 1,4-10-1,-3-3 0,-4-10 3,2-2 1,-9-8 3,-4-2 2,0-5 0,-4-3-6,1-1-3,-6-2-1,-6 11 0,-7 8-2,-8 18 3,0 12 1,0 11 3,-16 0 4,-6 22-7,-5 12 1,-5 14 2,6 8 0,4 2 4,5 5 5,4 2-3,9-4-4,4-2 1,0-9-2,20-8-3,4-10 0,7-10-1,4-8 1,2-6 0,2-8 1,6 0-2,1-9 1,2-11-2,-2-7 3,-4-6-3,-8-1-1,-10-6 1,-12 5-4,-12 4-9,0 9 10,-3 10 1,-18 11 2,-4 1-2,-1 8 4,-1 13-2,8 7 0,10 3 1,7-1 2,2 2-1,11-3 3,16-4 3,7-7-3,2-5-1,4-4-3,4-6 1,0-3-2,-7 0 0,-2-5-5,-4-13-49,-9-3-37,-6-5-74</inkml:trace>
  <inkml:trace contextRef="#ctx0" brushRef="#br0" timeOffset="550674.2215">13829 12438 268,'3'-4'64,"22"1"-55,9 1 4,8 1 3,7-2-13,0 1-3,-8 2-1,-8 0-83,-3 0-98</inkml:trace>
  <inkml:trace contextRef="#ctx0" brushRef="#br0" timeOffset="551042.3547">14483 12850 399,'0'-3'66,"0"0"-20,0 1-13,0 2-15,0 0-18,0 0-1,0 3-5,0 9 3,0 2 3,6-2 0,-1-1 0,-2-2 0,5-4-1,-6-3-2,6-2-1,-2 0-3,-2-5 6,1-9 1,-5 1-1,0 2-23,-21 5-80,-16 2-195</inkml:trace>
  <inkml:trace contextRef="#ctx0" brushRef="#br0" timeOffset="555865.6087">17559 7746 24,'151'-6'75,"8"-2"-23,-3 3-34,-7 3-18,-8 2-17,-11 0-29,-15 0-29</inkml:trace>
  <inkml:trace contextRef="#ctx0" brushRef="#br0" timeOffset="556510.1945">16212 7868 215,'-24'-15'53,"13"-2"-20,3 10-9,7-1 20,1 1-3,0 3-7,0-3-5,0 1-7,10 1-15,9 1-2,5 2-3,12 2 0,11 0 0,16 0 0,21 6 1,16 4 2,14-2-3,17 1-2,17-1-1,20-2 1,8 2 0,3 0 0,-3 0 1,-14-1 0,-13 1-1,-19 1-4,-23-1-23,-14 0-21,-27-5-51,-24 0-34,-17-1-28</inkml:trace>
  <inkml:trace contextRef="#ctx0" brushRef="#br0" timeOffset="557140.1549">16552 7507 155,'8'-23'33,"-3"3"8,6 0-13,0-2 37,-3 7-19,2 2-12,-5 2 17,-3 6-23,-2 2-14,0 3-5,0 0-9,-7 0 0,-21 11 0,-19 14 13,-10 13-8,-7 3-4,5 5 0,8 0-1,9 1 0,6-5 0,14-2 0,10-5-1,9-6-1,3-1 2,13-4 0,17-5 1,14-4 1,8-2 2,4-1-2,2-1-2,-7 3-40,-12 3-98,-15 2-108</inkml:trace>
  <inkml:trace contextRef="#ctx0" brushRef="#br0" timeOffset="557913.6504">15844 10615 199,'-8'-21'8,"-2"6"-4,2 4 14,2 2 4,4 5 26,0 4-1,1 0-13,1 0-23,0 0-11,0 0 0,0 0-2,0 0 2,3 4 15,14 2 15,16 2 6,20-2-7,29-5-7,29 1-8,35 1 9,26 1-7,17 3-11,13 4-4,-5 1-1,-12 4 0,-20 1-1,-19 0-5,-23-1-31,-28-2-37,-25-5-65,-28-3-76</inkml:trace>
  <inkml:trace contextRef="#ctx0" brushRef="#br0" timeOffset="558333.7595">16067 10254 198,'-10'-6'30,"6"1"6,4 2 13,0 2 2,0-1-11,0 2-6,13 0-18,4 0-14,5 0 1,-3 2 1,-8 10-3,-5 2-1,-6 13 0,-3 7 1,-24 9 8,-9 3 1,-6 0-6,-5 1 3,0 1-4,6-5-1,11 1 0,13-6-2,14-9 0,3 1 0,35-10 2,25-7 1,30-8-3,15-5-8,13 0-48,5 0-88</inkml:trace>
  <inkml:trace contextRef="#ctx0" brushRef="#br0" timeOffset="559150.7953">17087 8828 125,'-14'-17'103,"-4"3"-49,0 4 19,9 8-20,9 2-24,0 0-9,0 0-10,14 0-4,17 0 4,25 0 10,12 0-13,12 0-6,-2 0 0,-4-3-1,-18-2-1,-13 2-41,-19 0-4,-15 2-37,-9 1-10,-12 0-20</inkml:trace>
  <inkml:trace contextRef="#ctx0" brushRef="#br0" timeOffset="559329.9166">17328 8770 51,'-33'0'81,"15"0"-29,8 0-3,8 0-15,2 10-24,2 9 19,13 4 9,0 7-12,-1 4-16,-7 5-4,-7 5-1,0 1 0,-7 6-2,-13 2 0,-4 5-2,-1-4-1,1-5-7,4-6-86,8-12-39</inkml:trace>
  <inkml:trace contextRef="#ctx0" brushRef="#br0" timeOffset="559937.3519">17626 8866 317,'0'-8'67,"0"7"-28,0 1-18,0 0-18,0 20 0,-7 14-3,-1 5 9,0 6-4,2 2-4,-2 0 1,3-2-1,-1-5 0,4-3-1,2-10 0,0-7 0,0-10 0,0-5 0,0-5-1,13 0 1,2-13 1,9-12-1,4-4-1,0-5-2,2 5-2,-4 3 2,-1 6 2,-5 12-1,0 4 0,-8 4 0,1 0 2,-3 16 0,1 11 3,0 0-2,1 6 0,4-3 0,2-4-1,8-6 2,0-6-2,4-2 0,3-12 0,0 0 0,3 0-3,-2-21-8,-9 1-7,1-8 2,-7-2 9,-7 1 6,-2 5 1,-6 7 1,-2 6 6,-2 7 17,0 4-2,0 0-3,0 4-19,0 15 1,-6 7 0,-2 7 0,2-3 0,0 1 0,-1-6-1,4-3 0,-2-8-28,5-5-109</inkml:trace>
  <inkml:trace contextRef="#ctx0" brushRef="#br0" timeOffset="560073.5996">18380 8874 199,'0'-5'41,"0"5"-41,0 11-25,-4 17-21</inkml:trace>
  <inkml:trace contextRef="#ctx0" brushRef="#br0" timeOffset="560470.4769">18344 9339 353,'0'0'43,"0"-10"-10,0-2 21,15-6-36,8-5-14,6-4-1,5-2-1,-1-2-2,1-1 0,-7 3 0,-6 5-2,-12 5-15,-6 9 4,-3 5 8,0 5-8,-7 0-2,-11 9 15,0 9 0,3 4 0,7 7-2,7 2 2,1 5 0,3-2-2,12-1 2,6-1 2,-4-3-2,-3-3 1,-6-5-1,-8 0 1,0-4-1,-14-3 0,-17 0 4,-8 2 2,-9-6-5,5 2-1,-3 0-26,4-6-192</inkml:trace>
  <inkml:trace contextRef="#ctx0" brushRef="#br0" timeOffset="561227.4743">19961 9176 348,'0'-19'72,"0"10"-23,0 9-8,0 3-37,0 27-2,0 14-2,-8 12 14,-5 9-1,-1-3 1,-2 8 3,-1-1-13,1-1-3,3-3 0,-1-9 2,4-9-3,2-12-4,2-12-18,1-9-46,1-8-32,3-6-67</inkml:trace>
  <inkml:trace contextRef="#ctx0" brushRef="#br0" timeOffset="561518.8104">20019 9117 335,'4'-27'88,"1"9"-46,10 4 10,3 4-29,9 4-20,11 6-1,11 0 1,5 11-1,-3 11-2,-6 9 0,-13 6-2,-9 8-1,-16 2-6,-7-4-6,-7-2-6,-23-11 5,-13-7 12,-5-6 4,-6-4 5,4-4 0,9-2-4,11-2 3,15 0-4,8-2-21,7-3-69,0 0-148</inkml:trace>
  <inkml:trace contextRef="#ctx0" brushRef="#br0" timeOffset="562000.1859">20363 9425 348,'0'-5'43,"0"-6"-18,6 1 26,12-8-33,5-5-11,9-4 1,3-5-7,7-4 0,4 0-1,-3-2 0,3 3 0,-7 0 0,-9 3 0,-9 3 0,-14 3-3,-7 8-9,0 10 5,-1 6-4,-11 2 7,-2 0 3,2 13-1,5 6 0,3 4-2,4 3 3,0 2 1,0-1-6,13 1 4,0-2-8,-1 1-7,-3-1 1,-3 0-1,-4 0 6,-2-3 7,0-2 3,-11 0 1,-5-2 2,1 0 0,0 1 1,3-6 2,4 0-2,5 0 3,3-4-5,0-2 0,15-1 1,11-7 1,8 0-3,6 0 0,8 0-31,0-5-77,6-4-59</inkml:trace>
  <inkml:trace contextRef="#ctx0" brushRef="#br0" timeOffset="562383.3539">21049 9382 306,'5'0'9,"19"-1"-8,10-7-1,5 2 0,-2-5-5,5-1-25,-9-2 0,-2-3-3,-12-2 11,-10-1 22,-9 0 2,0 1 2,-17 4 10,-10 6 7,-8 8-4,-2 1 5,-3 10 22,5 13-11,4 5-16,9 8-6,9-2-7,13 3 3,0-4 3,20-4-3,16-2-3,10-8 0,11-4-2,9-7-2,2-3 0,3-5-77,1 0-44,-3 0-6</inkml:trace>
  <inkml:trace contextRef="#ctx0" brushRef="#br0" timeOffset="563027.6667">21868 9386 88,'6'-23'143,"-6"-1"-102,0 1 19,-12 3 7,-8 2-53,-7 8 5,-6 8-12,-6 2-6,2 7-1,-5 14 1,2 7-1,1 3 0,9 2 0,9 1 0,8-2-2,13-2 1,0-6 0,23-4 1,11-9 0,9-8 1,3-3-1,2-3-9,5-16-31,-6-7-17,2-8 14,-4-1 30,-4-8 7,-2-10 5,-6-8 1,-2-4-1,-5-2 1,-9-4-7,-2 2 3,-7 3 3,-8 10 1,0 10 4,0 21 53,0 11 17,-5 14-36,-5 0-27,-8 28-10,-7 20 5,-6 14 24,-3 8-20,8 8 19,-2 4-14,5-2-11,5-4-2,2-10-2,14-17 1,2-13-1,0-9-1,18-13 1,7-8 0,8-6 2,4-1-2,11-18-6,-1-9-5,-3-2-2,-2-7 2,-6 8 2,-6 3-2,-6 6 11,-11 8-1,-3 8 1,-4 4 4,1 0-2,2 14 0,1 10 1,-1 4 9,0 2-4,1-1-4,-4-2-2,0-1-1,-3-4-1,-3-3 0,0-4-2,0-1-76,-7-8-139</inkml:trace>
  <inkml:trace contextRef="#ctx0" brushRef="#br0" timeOffset="563196.8753">22532 9051 305,'0'-9'149,"0"9"-149,0 0-7,0 14-3,-3 10-18,-10 5-128</inkml:trace>
  <inkml:trace contextRef="#ctx0" brushRef="#br0" timeOffset="564363.3735">22715 9409 270,'14'-17'42,"2"3"11,-4 1-7,0 4-12,-4 4-11,-6 4 7,-2 0-6,0 1-10,0 0-14,-14 7 0,-7 12 8,-8 6-4,3 6-4,11-1-3,7 3 3,8-1-1,0-1 1,15-4 0,15-6 0,15-2 2,10-8 1,8-9-3,2-2-4,1 0-13,2 0-18,-8-11 6,-4-8 20,-12 0 7,-16-1 2,-12-1 0,-13 2 0,-3 5-1,-19 3 1,-13 7 0,-10 4 2,-1 0 0,4 4-2,4 8 0,9 5 0,6-2 0,10 2 0,4-3-4,6-2-14,0-1-32,16-5-12,7-1 15,3-3-16,-1-2-5,3 0-25,0 0 42,-1 0 51,-5 0 0,-5 5 18,-4 7 15,-5 0 11,1 2-13,1 3 8,-1-4-16,3-3-10,6-1 8,10-6-1,8-3-4,8 0-3,12-3-9,3-13-3,11-6 0,-4-6 0,3-2 4,-5-4 6,-2-9 3,1-9 4,-5-10-14,-2-10-4,-12-11-4,-17 5 4,-7 1-3,-14 7 3,-6 14 2,0 13 17,-3 16 21,-6 12 15,-5 15-45,-2 5-10,-9 32-1,-7 15 1,-2 12 1,4 11 2,2 7-3,8-1 3,2-3 0,5-10-2,7-5-1,5-9 1,1-10 1,1-8-2,21-8 2,8-11-2,11-9 3,14-8-1,0 0-1,6-11-1,-1-14-2,-4-2 1,0-5-3,-10 1-2,-10-5-11,-19 2-10,-17 5-1,-1 7 23,-34 10 2,-8 12 3,-7 0 7,5 5 0,9 16 7,9 8-6,13 5-3,14 0 2,0-1 6,19 1-6,14-9 0,13-3 1,8-5-3,5-6-3,7-6-2,-11-5-2,-6 0-42,-10-5-74,-17-14-86</inkml:trace>
  <inkml:trace contextRef="#ctx0" brushRef="#br0" timeOffset="564536.1724">24248 9281 331,'27'-6'0,"13"4"-4,0 0 4,0 2-56,-4 0-33</inkml:trace>
  <inkml:trace contextRef="#ctx0" brushRef="#br0" timeOffset="565788.3006">16913 9944 177,'21'1'5,"5"1"8,-6-1 30,-13 1-7,-3-2 0,-3 0 7,1 0 13,-2 0-1,2 0-9,3 0-4,3-6-7,2-8-28,8-6-5,3-2 6,4 0-4,2-5-2,-5 3-2,-1 0 1,-7 2-1,-5 6 0,-6 6 0,-3 7 0,0 3-3,-8 0-4,-16 17 7,-6 12 1,-4 6-1,5 5 0,5 1 0,7 1-1,8-1 1,9-7-1,0-3 1,6-9 0,18-8-1,2-8 1,11-6 1,3 0-1,4-8-1,6-12-3,2-4-4,-2-5-3,0-2 5,-5 2 3,-5 0 1,-9 4-1,1 9 3,-10 3 0,-6 6 0,-1 7 0,-7 0-1,-2 7-1,-3 11 0,-1 10 1,-2 2 1,0 1 0,0 1 0,-11-1-1,-10-2 0,-7-7 0,-9-4-17,-10-7-5,-5-6-9,-7-5-12,5 0-24,0-17-13,8-5 10,8-2-70</inkml:trace>
  <inkml:trace contextRef="#ctx0" brushRef="#br0" timeOffset="566237.9881">17153 9584 198,'0'-10'33,"0"1"18,0 5 6,0-3-20,0 4-10,0 2 1,-2 0-18,0 1-5,0 0-4,2 0 0,0 0-2,0 0 1,0 0-1,0 0 0,0 0-1,0 0-1,0 2 0,0 1 3,8-1 2,-1-1-2,2-1 0,-1 0 0,-1 0 0,-1-1 1,-1-8-1,-4-3 3,-1 0-2,0 0 1,0-3 1,-12 3-3,-7 2 0,-1 5-1,-2 5-3,-6 0 0,1 5-10,2 12-58,1 7-77</inkml:trace>
  <inkml:trace contextRef="#ctx0" brushRef="#br0" timeOffset="567324.9934">18575 10514 277,'7'0'38,"1"-10"-8,4-13 24,3 1-23,4-1-14,7-5 11,0-4-1,4-2-5,0 0-5,3-4-5,4 3-4,-1 1-3,-4 1-3,-6 4 0,-10 2-2,-10 4 1,-6 9-1,-1 7-2,-21 7 1,-6 0 1,-5 8 3,3 12-3,7 6-1,4-1-1,13 4-1,6 0 2,4 2-2,26 1 3,8 4 0,9-4-6,4 4-7,-3-5 0,-9 1-9,-11-7 7,-10-1 9,-18-4-5,0-5 1,-30 0 1,-13-3 5,-1-3 4,-2-2 7,8-4-7,14-3 5,8 0-3,12 0 0,4 0 0,4-4-2,23-15-5,14-4 2,12-3-2,2-1-11,6 1 5,-5 1 4,-8 4 3,-5 7 3,-8 3 1,-6 8 1,-6 3 9,-2 0 4,-4 10-1,-11 12 1,-6 3-3,0 5-2,-6 0-1,-12-2-4,3 0-3,-1-6-1,2-4-3,1-5-60,6-5-72,-3-7-132</inkml:trace>
  <inkml:trace contextRef="#ctx0" brushRef="#br0" timeOffset="567491.0027">19406 10106 372,'0'-16'50,"0"8"-29,4 8-2,-1 0-19,3 11-3,0 18-4,0 6-67,-6 4-142</inkml:trace>
  <inkml:trace contextRef="#ctx0" brushRef="#br0" timeOffset="568457.3209">19556 10440 403,'6'0'26,"3"0"-21,5 4 1,-2 11 4,-2 2-7,-3 9-1,-4-6 1,-3 3-3,0-3 1,0-3-1,-11-5 0,0 0-2,2-8-6,-1-4 0,5 0 7,1 0 0,4-11 0,0-6-7,4-3 4,12-3-4,3-1-5,8 2 4,4 1-3,2 4 8,1 6 3,3 3 1,-4 5-1,-6 3 1,-5 0 0,-1 3 0,-5 10 0,-7 2 3,2 5 1,-1 0 3,-4 2 6,5 3-8,-1-3 1,4-3-3,9-1 1,4-5 0,6-5 0,5-5 0,8-3-2,3 0-1,1-6 1,0-11 1,-5-4-2,-5-4 1,-7-1 10,-6-8-4,-10 2-8,-11 3 0,-6 0-2,-3 10-3,-19 9-5,-5 10 9,-3 0 1,4 12-1,4 7 1,6 1-1,9 2-1,7 2-4,0-4-1,1-6-5,13 1-18,1-5 16,-3-4 11,-3-3 2,-2-1 1,-4 0 0,-3-2 5,0 1 7,0 2-3,0 6-4,0 5 13,0 13-3,-5 4 3,-3 14-5,0 8 5,1 9-6,-1 6 2,1 6-3,-1 2-8,1 4-1,-5 4 3,-3-6-2,-4-3-1,-3 1-2,-4-11 0,-3-8 0,-2-15 0,0-13 1,-2-15-1,2-14 0,-3 0 0,-1-32 1,2-11-1,2-13 0,7-6 1,11-7-1,13-4 0,0-1 0,25-3-2,20 1-6,16 4 0,18 7-18,12 6-12,9 4-10,1 7-41,-4 2-2,-1 9-17</inkml:trace>
  <inkml:trace contextRef="#ctx0" brushRef="#br0" timeOffset="569035.4934">20748 10251 182,'-1'-25'32,"1"5"-13,0 7 8,7-1 2,5 3 21,0 3-26,-1 0 12,-3 3-19,-3 2-11,-1 2 6,-2 1-5,-2 0-5,0 0-2,0 6 1,0 21 0,-8 7 33,-6 12-4,-5 9-22,0 3-3,-2 6 4,5-4-4,0-2-3,6-8 0,4-3-1,6-8 0,0-6-1,2-6 0,18-5 1,9-8 0,7-8 0,6-6 0,3 0-1,1-13-3,0-9-12,-6-8-1,-7 0 11,-12 0 1,-11 1 4,-7 4 0,-3 0 0,-9 5-4,-12 6 4,-2 5-1,-2 6 1,2 3 6,2 0-3,2 19-3,5 5 0,5 12 1,5 3 1,4 5-2,0-1 1,16-2 1,10-7-1,0-6 0,6-7 0,4-12 0,6-8 2,5-1-2,-3-1 1,2-18-2,-12-3-1,-9 0-23,-11 1-47,-14-4-177</inkml:trace>
  <inkml:trace contextRef="#ctx0" brushRef="#br0" timeOffset="569794.2469">22390 10861 324,'2'-22'70,"-1"5"-14,-1 7 9,0 10-44,0 7-21,0 23 0,0 15 0,-12 13 18,-5 11-5,-3 6 5,-2 8-2,-5 3-10,3 1-5,2 0-1,4-12 1,2-10-2,5-15 0,4-22-11,3-14-26,4-13-30,0-1-33,0-28 3,4-18-83,9-16 72</inkml:trace>
  <inkml:trace contextRef="#ctx0" brushRef="#br0" timeOffset="570737.4741">22364 11022 11,'33'-79'75,"-8"13"4,-1 16 44,-4 16 7,-6 9-64,4 9-38,1 7-17,5 6-6,3 3-5,9 3 1,-2 18-1,2 8 0,-9 5-1,-3 7 1,-7 1-2,-14 0-1,-3-8-7,-14-5-4,-16-9 2,-5-8 3,-3-8 9,2-2 3,1-2 4,13 0-6,7 0 1,12 0-1,3 0-1,0-3-9,21-5-21,9-6 0,19-3 20,7-5-14,6-6-21,11-5 27,-4-6 9,3-3 7,-4-2 2,-9-3 2,-6-5 6,-6 2 11,-12-4 12,-10 3-10,-10 0 12,-3 2-5,-6 1-10,-1 8-6,-2 7 12,-2 12-6,1 8-9,-1 6 5,-1 7-2,0 0-12,0 7-5,-3 27-1,-14 16 6,-6 12 0,-1 8 2,0 5 0,1 4-1,3-3-1,9-4 0,5-7 3,6-9-3,9-10-2,16-8 2,10-12 0,7-8 2,8-8-2,11-10 1,1 0-1,3-4-5,-4-14-16,-2-4 2,-9-7 1,-11-4 4,-11 1-4,-8-4 0,-10 7 9,-10 0 9,0 9 0,-11 3 1,-12 5 16,-4 7-16,-1 5 0,-2 0-1,2 1 0,-1 15 0,5 4 0,4 5 0,8 5 2,4-2-2,7 0 0,1-4-2,0-2 2,13-4 0,8-7-2,3-7-4,5-2-2,1-2-27,0 0-3,-4-13 7,2-2 7,-1-3 9,-5 2 6,-4 0 8,-8 5 1,-2 4 7,-3 3 27,-2 4 11,-1 0-30,3 12-14,2 9 16,3 1-4,7 6-5,5-2-4,4 0-1,6-7-2,2-3-1,1-4-36,3-5-139</inkml:trace>
  <inkml:trace contextRef="#ctx0" brushRef="#br0" timeOffset="571487.5065">24270 10849 306,'0'-13'31,"0"6"15,0 5 9,0 2-29,-9 0-25,-10 3 4,-8 16-2,0 9-2,-1 1 0,1 4 2,9 0-2,4-2 0,11-1-1,3-4 1,3-7-1,20-1 3,11-4-1,6-9-1,4-2-1,8-3-24,-1 0-12,-2-6-6,3-9-8,-10 1 7,-6-1 22,-7-2 1,-8 2 20,-10 0 2,-6 2 9,-5 0 12,0 3 3,-2 2-6,-6-1-7,-1 3 10,5 4-12,-1 0-4,1 2-1,4 0-2,-2 0 2,2 0-2,0 0-4,0 0-2,0 0 0,0 2 2,0 5 0,0 3 0,0-2 4,0 1-1,2-2-1,5 0 2,-1-3-3,3-1 0,3-3 0,0 0 1,2 0-1,0 0 2,0-10-2,4-3 0,-6-1 1,1-4-2,-6 2 1,-2 0 0,-5-1 0,0 3 2,-14 5 5,-9 4-6,-6 5 3,-1 0-1,-2 11 0,3 12 0,7 3 0,6 3-2,7 4 0,9-2 4,0-3-3,9-4 4,19-2 4,8-9 4,7-4-2,8-6-7,2-3-3,-5 0-3,0-6-10,-14-9-52,-9-3-51,-10-2-104</inkml:trace>
  <inkml:trace contextRef="#ctx0" brushRef="#br0" timeOffset="572373.4709">18599 12059 238,'12'-31'174,"0"10"-112,-5 17-29,8 4-2,-7 0-29,1 19-2,-3 14 1,-6 13 8,0 11 10,-3 11 2,-17 5-6,-7 6-9,-3 5-4,-1 4-1,1-4-1,3-9 0,4-13-1,7-19-12,5-13-25,5-15-21,3-10-18,3-5-67,0-12-8</inkml:trace>
  <inkml:trace contextRef="#ctx0" brushRef="#br0" timeOffset="572657.3433">18629 12126 144,'9'-58'94,"-7"15"18,0 11-25,2 9-41,5 5-24,9 9-3,10 5-17,10 4 0,11 0-2,10 5 2,2 15-1,0 7 1,-9 4-2,-15 1-2,-16-3 1,-21 2-3,-8-5 0,-30-1-4,-10-6 8,-9-5 0,-1-3 3,6-4-2,7 0-2,9 0 0,11 1-29,9 1-13,5 4-46,9-1-66</inkml:trace>
  <inkml:trace contextRef="#ctx0" brushRef="#br0" timeOffset="573767.903">19224 12308 79,'-5'0'96,"1"-3"-28,0 0 11,2-2 2,2-1-30,0-6-7,10-2-16,11-4-10,12-5-9,10 0-5,8-3 0,1-2 1,3-1-4,2 1 0,-5 0 0,-4 1-1,-9-1 0,-15 2 0,-10 1 1,-12 6-1,-2 4 0,-9 9-4,-10 4 2,-7 2 0,0 5 2,2 13-1,10 5 1,8 6-4,6-1 3,1 1 0,21 0 0,8-2 0,-2 0-4,2-2-15,-3-3-1,-10-1 3,-8-2 4,-9-2 7,0 0 4,-20-1-2,-10 4 5,-3-1 3,0 1 0,5 1 6,8-6-3,8 0-1,11 0-4,1-4 1,13 1-1,15-4 4,14-2-3,7-4 0,13-1-2,-1-1-1,1 0-61,-3 0-69,-5-2-85</inkml:trace>
  <inkml:trace contextRef="#ctx0" brushRef="#br0" timeOffset="574128.2496">20014 12319 229,'2'-2'29,"20"2"-25,9 0-1,5-2 0,8 2-1,5-3 0,-1-4 2,1 1-3,-7-5-1,-12-5 3,-11-2 6,-10-1 8,-9-3-5,-2 2 17,-22 2-3,-11 3-21,-9 9 21,-5 3-20,3 3 9,3 3 0,10 15-6,12 6-9,11 6 1,10 4-1,0 2 2,29-3 3,14 2-3,11-6 1,9-6-3,4-6-13,-5-6-73,-2-4-43,-2 0-36</inkml:trace>
  <inkml:trace contextRef="#ctx0" brushRef="#br0" timeOffset="574826.5121">20832 12408 125,'30'-20'78,"-5"-2"-38,-3-2 18,-4-1-26,-9 4 11,-4 1-11,-5 1-4,0 5-14,-9 6-9,-15 3-1,-6 5 1,-10 0-2,-5 17-1,-1 7 7,0 2 1,10 4-1,7 1-6,11-3-2,10-2-1,8-7 0,0-2-2,20-4 1,11-6 1,7-7 4,7 0-3,1 0-1,2-15-13,-6-7 0,2-4 3,-7-7 0,-2-6 7,-4-6 1,1-8 0,-4-7-1,0-3-15,-1-1-3,-6 5 9,-6 3 12,-8 12 0,-4 15 5,-3 13 23,0 11 19,0 5-26,-16 16-20,-8 18 3,-9 17 4,0 9 3,-1 4-2,6-2-3,-1 3-3,6-4-2,4-5 0,6-9-1,7-9 0,6-9 0,0-10-1,0-5 1,19-7 0,7-2 1,9-5-1,9 0 0,5 0-25,1-12 0,2-2-8,-5-1 4,-8 0 11,-8 1 1,-5 0 17,-14 2 2,-6 4 3,-5 3 32,-1 5 17,0 0-23,0 0-28,0 13-1,-3 7 1,-3 1 1,2-2-3,1 1 1,1-1-2,-1-2 1,0-3-1,-1-4 0,0-3-46,0-4-88,0-3-158</inkml:trace>
  <inkml:trace contextRef="#ctx0" brushRef="#br0" timeOffset="574983.9335">21582 12126 372,'3'0'54,"-3"0"-54,0 3-5,0 19 5,0 6-1,0 7-6,0 1-145</inkml:trace>
  <inkml:trace contextRef="#ctx0" brushRef="#br0" timeOffset="576279.7042">21754 12402 132,'6'-13'180,"-3"0"-143,-3 5 13,0-1-8,0 4-30,-12 5 1,-14 0-10,-2 2 1,-5 15-4,-1 5 2,2 6-1,6 4 0,9-2 0,6 1 1,11 0-2,2-2-1,25 0 1,15-5 1,4-8 3,8-7-3,2-3-1,4-4 0,-6-2-2,6 0-2,-11-5 2,-3-10 0,-9-5 2,-7-4 0,-9-4 2,-3 1-1,-8 2 0,-4 1-1,-6 5 1,0 4 2,0 3 11,-12 7-10,-7 3-1,-7 2-3,-3 0-1,-3 7 1,2 9 0,5 4 0,2 2 0,9 4 0,2 1 0,8-3-1,4 0 0,0-8 1,3-2-1,11-6-3,1-7-11,6-1-9,-4 0 11,8-12 0,-3-5-8,-2 1 12,-4-1 4,2 4 3,-4 8 2,-3 1 2,-2 4 1,-1 0-3,-2 4 4,2 13 0,6 9 1,1 2-1,3-3-2,7 0-1,5-10-1,2 1 2,8-8-1,4-8-1,-2 0 1,3-5 1,0-18-2,-6-4 2,2-10 0,-3-4-1,-1-7 0,0-6 0,7-3 1,0-2-2,-2-3-3,-3 3 1,-9 3-2,-7 12 4,-8 5 1,-3 9 0,-4 13 9,-5 5 16,-2 4-1,-1 8-2,0 0-8,0 0-13,-6 3 5,-19 14-7,-8 11 1,-4 5 4,-3 9-1,4 5 3,1 2 6,0 6 5,8 6-4,8 0-5,3-1-7,8-4-1,7-3-1,1-6 0,0-11 0,18-6 1,5-13 0,11-5 0,5-2 0,7-9 0,-3-1-1,3 0-3,-3-1 0,-5-9 0,4-2-1,-5 1 1,-4-5-3,-2 0 2,-2-4-1,-4-1 2,-10-1-2,-4-3 0,-7 9 5,-4 1 0,0 7 0,0 3-3,-6 4 3,-9 1 0,-2 0 4,-5 0-4,0 14 1,-1 8 1,4 1 0,3 5 0,4 1 0,4 0 4,7-2-3,1 0-1,3-3 1,16-1-1,10-3-1,5-3 1,8-5-1,2-2-1,1-4 0,0-4-1,1-2-8,-9 0-23,-1 0-21,-3-4-35,-5-10-114</inkml:trace>
  <inkml:trace contextRef="#ctx0" brushRef="#br0" timeOffset="576640.3396">22959 12322 202,'-2'-9'89,"1"1"-67,1 2 34,0 0-34,3 1-9,10 0-1,9 2-7,8 2 0,6 1-4,3 0 6,9 0-2,-1 0-1,-6 0-4,-10 1 0,-9 1 0,-11-2-3,-11 0-34,0 0-33,-18 0-118</inkml:trace>
  <inkml:trace contextRef="#ctx0" brushRef="#br0" timeOffset="578127.9685">23934 12968 121,'-3'-17'64,"0"3"-16,-1 4 3,4 1-7,0 7-15,-4-1 5,0 1-12,-2 1-16,-1 1-4,-2 0-2,-4 0 0,-1 4 0,0 4 0,3 1-1,3-1 1,3-3 0,3 1 0,2-5 0,0 1 0,0-2 1,0 0 5,0 0 13,9-2-10,1-8-6,1 0 1,-4 1 17,-1-3-8,-3 3 7,-3 4-3,0 2-17,0 3 0,-15 0-42,-28 0-179</inkml:trace>
  <inkml:trace contextRef="#ctx0" brushRef="#br0" timeOffset="616218.4644">3256 13812 88,'2'-16'228,"-2"-1"-39,0 14-180,0-2 13,0 5 6,0 0-2,0 0-14,0 0-6,0 0-6,0 8-1,0 16 1,0 12 8,-6 5 0,2 5-6,-2 5 2,-3 2 3,4-4-2,-3-3-3,0-5 0,2-7-2,3-5 0,1-10 0,1-9 0,1-8 0,0-2 0,0 0 2,0-5 1,1-24 1,13-17 0,8-19-4,2-18 2,0-15-2,-3-6-4,4-2-2,2 3 0,4 13 3,-1 14 2,0 15 1,-6 17 0,-9 11 2,-4 16 1,-6 11 2,-2 5-1,-3 1-3,6 9-1,4 30 0,7 20 16,2 20 8,-1 13-15,-1 16-3,3 9 1,-3 1-3,-1-7-4,4-10 0,0-15 0,0-14-2,-5-11-3,-3-15-7,-5-12-15,-4-13-14,-3-8-19,0-6-28,0-7-74,-3-5-129</inkml:trace>
  <inkml:trace contextRef="#ctx0" brushRef="#br0" timeOffset="616429.1192">3098 13984 264,'-13'-3'216,"5"3"-200,8 0-9,0-3 10,14 0-4,28-7-10,22-4 2,15-6 0,7 0-5,1 0-4,-15 5-55,-8 10-80</inkml:trace>
  <inkml:trace contextRef="#ctx0" brushRef="#br0" timeOffset="616878.2628">4244 14059 407,'0'0'53,"0"0"-32,0 0 14,10-2-15,20-4-15,13-2-2,20-2-1,4-2 2,3 2-3,-8-1-1,-10 2-2,-8 5-40,-12 1-46,-16 3-89</inkml:trace>
  <inkml:trace contextRef="#ctx0" brushRef="#br0" timeOffset="617088.4403">4327 14183 264,'-15'5'34,"7"-1"-21,6-1 4,2 0 33,5 0-3,18 1-25,20 0 9,10-4-5,8 0-19,10-14-6,-1-1 0,-1 0-1,-7 1-20,-6 5-61,-14 1-91</inkml:trace>
  <inkml:trace contextRef="#ctx0" brushRef="#br0" timeOffset="617402.8663">4614 13759 369,'-3'0'23,"3"0"-22,0 12 5,10 13 13,18 8 6,14 7-4,12 0-6,7-2-4,-1 2-2,-11-6-6,-4-1-1,-17 0-2,-13 0 0,-12 1 0,-3 2 0,-18 3 0,-20-2-1,-10-1 2,-3-5 3,9-5-4,5-6-31,13-2-63,15-2-165</inkml:trace>
  <inkml:trace contextRef="#ctx0" brushRef="#br0" timeOffset="618176.6757">6442 14459 218,'0'0'113,"0"0"-52,0 0-26,0 0 35,0-9-21,11-14-20,10-11-21,5-5-5,-1-5 1,1-1 7,-5-4 7,-7 3-7,-4 2-9,-4 8-2,-6 8 0,0 12 0,0 9 0,0 7 4,-2 0-4,-8 20 0,-5 14-4,0 12 3,5 0 0,8 1 1,2-9-1,3-7-3,14-7-1,1-7-4,1-7 0,6-8 1,1-2-6,-1-7-2,5-12 14,1-5 1,-4-5-1,7-3 1,-4-2 1,-3 4 0,3 1 0,-3 6 1,1 6-1,-1 7 2,-2 6-1,-1 4-1,-3 7-1,3 17 1,-5 9 0,-6 4 0,-5 4 0,-8-4 0,0 2-2,-15-6 1,-13-1-2,-7-10-11,-2 2 3,-9-12-28,0-3-21,0-7-79,-2-2-72</inkml:trace>
  <inkml:trace contextRef="#ctx0" brushRef="#br0" timeOffset="618527.4763">6602 13799 41,'0'-16'298,"0"9"-253,0 3-26,0 1 15,0 3-17,0 0-14,0 0-3,0 10-3,0 7 3,0 3 0,3 1 1,6-4 0,-2-5-1,2-4 0,0-7 1,-2-1 0,7 0 1,-3-12 5,-1-10 9,-4-3-1,-6 0 0,0-2 9,0 1-15,-19 4-9,-7 7-1,-2 8 0,-3 7-10,-1 12-35,1 23-70,3 7-246</inkml:trace>
  <inkml:trace contextRef="#ctx0" brushRef="#br0" timeOffset="619757.0072">8463 14417 248,'11'-23'79,"-4"-2"-3,-4 3-33,-1 2 2,-2-5-2,0 5-10,0-4-6,-5 2-6,-4 4-15,-5 2-3,0 7 0,-4 6 3,-6 3-5,-5 8-1,-7 23-1,1 6 0,4 7 0,9 1 1,6-2-1,8-4 1,8 0-1,0-10-1,8-5 2,14-8 0,5-6-4,7-8-1,3-2-9,0-7 2,-4-14-8,0-5 4,-5-5 0,-8-4 7,-5 6 7,-8 0 1,-4 7 1,-3 6 0,0 8 0,0 5 2,0 3 4,0 5-6,0 15 1,3 4 0,3 7 2,3-5-2,2 1 0,5-7 0,3-8 0,5-4 0,0-6-1,-1-2 3,0 0-3,-3-13-3,-1-6-1,-4-6-1,-2-1 1,-5-3 2,-4 0 2,-2 5 0,-2 5 0,0 9 2,0 6-1,0 4 6,0 0-6,0 14-1,3 10 0,1 6 3,4 0-2,2-2-1,2-3 2,3-4-2,-1-7 0,-3-4-2,-1-7-1,-1-3-4,1 0-7,-1-3 1,4-11 1,-4-7-1,6-6 6,-2 2 5,-1-3 1,3 4 0,-4 5 1,-1 7 0,3 9 0,-2 3 1,4 0 5,3 17 6,0 10 19,4 0-11,1 5-5,-1-4-8,3-4 2,2-6-7,-2-9 0,-4-2-1,0-7 0,-7 0-1,0-5-2,-5-12-11,-2-7-28,-4-2-40,1-3-90</inkml:trace>
  <inkml:trace contextRef="#ctx0" brushRef="#br0" timeOffset="620883.5378">10750 14699 68,'-13'-12'81,"5"7"-39,7 5-16,1 0 26,0 0-17,0 0 7,0 0 3,0-3-18,0 3 3,0-3 8,0 2-3,0-4-3,0-6-8,0-3-12,0-1-9,0 0-1,0-2-2,0-3 2,-6 1-2,-9 0-1,-3-1 0,-6 7-1,-6 6 2,-7 7-1,-3 0-2,-2 3 2,3 20 0,-1 10 0,12 9 1,6 5 0,11 3-1,11-4 0,0-3-2,15-11 1,14-4 2,4-9 0,5-10-2,-1-9-2,4 0-6,-5-17-3,-6-8 3,-5-4 5,-6-1 1,-6 2 2,-6 1 0,-4 3 2,-3 4-1,0 7 1,0 6 0,0 6 0,2 1 0,5 3-5,7 16 0,3 7 5,9 1 1,2-2-1,5-2 0,2-5 0,-1-8 0,3-3-1,-3-7-49,-2 0-27,-1-5-28,-4-9-44</inkml:trace>
  <inkml:trace contextRef="#ctx0" brushRef="#br0" timeOffset="621476.6548">11118 14589 162,'0'-7'102,"0"6"-21,0 1-21,0 1-46,0 21-14,2 4 6,7 11-1,2-2 1,2 0-2,-2-4-1,-1-2-2,-1-9 0,-3-1-1,-2-9 0,1-7-4,-2-3 0,2 0-1,1-17 5,0-8 2,2-5-2,1-3 0,0 1 0,3 2 0,1 5 0,-2 5 0,8 9-2,-1 6 1,7 5 1,2 0 0,1 15 1,-1 11 1,-3-1 4,-4 5-3,-4-4-2,-6-3 0,-3 1 0,0-9-1,-4-3 0,0-3 0,-2-8-2,2-1-5,4 0-1,0-15 4,1-4-13,3-8 9,0-2 0,3-4 4,1-4-1,3 2-14,1 7 0,1 6 19,1 7 0,-3 3 2,-2 10 20,2 2 3,-1 0-6,0 14 4,-3 8 6,1 7 1,-5 5-4,1 2-18,1-4-2,4-3-5,0-8 0,7-3 0,-2-9-1,6-6 0,0-3-7,2 0-34,1-6-36,1-5-99</inkml:trace>
  <inkml:trace contextRef="#ctx0" brushRef="#br0" timeOffset="621686.6154">12183 14578 258,'0'-11'84,"0"2"-41,0 5 17,0 1-8,0 3-14,0 0-28,0 0-7,5 11-3,-1 9 6,4 6-1,-2-1-5,-2 4 2,1-4-2,-4-4-6,-1-6-51,0-1-113,0-11-141</inkml:trace>
  <inkml:trace contextRef="#ctx0" brushRef="#br0" timeOffset="623344.1592">11108 14696 70,'0'-11'32,"-1"5"-7,1-2-1,0 2 15,0 0-7,0 1 3,-2-1 11,2 3-4,0-2-2,0 2-6,0 2-4,0-1 5,0 2-14,0 0-11,0 0-8,0 0 1,9 6-1,1 11 14,0 5-8,0 3 4,0 1-5,-2 1-1,-2 3 0,0-6-4,0 2-1,-3-5-1,0-4 3,0-1-2,-2-5-1,2-5 0,-3-2 1,1-4 0,-1 0 0,0 0 2,2-4 1,1-16-1,6-2-2,-3-7-1,4-3 1,4 4-1,-1 0-1,5 4 1,-3 3 0,9 1 0,0 3 0,-1 4 0,0 2 1,1 5-1,-5 3 1,-5 3-1,6 0 1,-7 8 2,0 12 0,-1 2 2,-3 5 5,0-1-3,-3-2-4,0 3-1,-2-6 0,4 0 0,2-7-2,-1-4 0,2-2 0,0-6 0,3-2 0,5 0 0,0-1-11,1-12-18,-2-1-35,-2 2-61,-2-1-154</inkml:trace>
  <inkml:trace contextRef="#ctx0" brushRef="#br0" timeOffset="624011.3189">11706 14777 184,'-6'-3'92,"2"3"-13,4-1-38,0 1-7,0-2-11,0-3 7,0-1-13,6-3-12,6-5-3,7-5-2,2-6 1,1-3-1,4-7 1,-2 1 1,2-4 2,-2 0-3,-7 5 0,-6 5 0,-8 6-1,-3 10 2,0 5 0,0 7 11,0 0 1,-6 4-5,-8 18-9,2 12 1,0 2 5,7 9 2,5 0 5,0 1-5,0-1-5,17-3 2,-1-5 4,3 0-7,7-4-1,0-5 1,-1-8-2,9-4 1,2-8 1,-1-6-1,0-2 0,2-2-1,-4-18-4,-5-4-17,-5-7-17,-4-2-5,-9-1-19,-9 4-34,-1-3-63</inkml:trace>
  <inkml:trace contextRef="#ctx0" brushRef="#br0" timeOffset="624437.6593">11921 14265 231,'-12'-10'70,"4"4"-38,0 2 35,2 2-24,4 2-29,1 0-3,-2 0-1,-2 5-8,-2 9 2,-2 4 10,4 2-3,4 0-9,1-2 1,0-2-2,0-4-1,9-3 1,9-5 4,2-4-5,0 0 0,1-7-1,-6-11 1,-5-3 0,-5-2 0,-5-3 1,0 2 0,-17 2 1,-4 3 2,-4 9 18,3 3-22,1 7 0,4 10-2,7 14-8,6 10-43,4 9-60,0 2-153</inkml:trace>
  <inkml:trace contextRef="#ctx0" brushRef="#br0" timeOffset="625818.0865">12215 14642 373,'1'0'100,"1"0"-65,1 0-22,0 0-12,3 3 0,2 14 5,2 5 6,-1 1-9,-2-1 4,2 0-5,-5-3-1,-1-1-1,0-6 0,-1 0 1,0-8-1,1-1 0,0-3 0,1 0 0,3-2 2,4-13 0,0-4-2,2-3 0,-4 1 0,7 1 0,-3 4 0,1 3-1,-1 4 1,2 3 0,-1 6 0,2 0 0,0 0 0,1 13 0,-2 6 1,1 2 1,-4 0-2,-1-3 0,-3 2 0,1-6 0,-4-2 0,0-5-2,-4-2 1,1-5-1,-2 0 0,0 0 2,0-9 0,4-8-3,-1-3 1,3-9 2,3-3 0,0-5-1,7 0-2,-1 5-3,1 10 6,-2 7 0,-2 9 0,-2 6 0,2 0 1,2 11 1,3 16 2,-2 5 8,3 7-3,0-6-1,3-1-4,0-5 0,1-3-4,5-8 0,0-8 0,4-5 1,2-3 0,9-5-1,0-12 0,1-5-7,3-2-3,-2 0 1,-7 1 5,-6 0 3,-8 1 1,-5 2 0,-8 4 0,-7-1 1,-3 1 1,0 2 5,-3 3-2,-11 2-3,-3 4 12,-5 5-14,-5 0-2,-1 1 2,0 14 0,0 4 0,5 5-3,8 0 2,8 3 1,3-2-1,4-2 0,0-8-2,7-1-7,8-6-2,4-6-4,2-2-6,0 0 8,1-2-17,-2-14 15,1 0-1,-4-3 12,0 0 4,-4 2 1,-1 5 1,-4 5 0,0 4 3,-1 3 5,-2 0-4,3 5 0,5 14 0,1 2 9,5 2-4,8 1-1,6-5-2,7-4-3,8-3 13,6-7-12,3-5-2,1 0-3,3-15 1,-3-6-1,4-7-14,-6-6 12,-6-6 2,-8-4 0,-12-6 1,-11-6-1,-8-5 1,-10-4-1,-1-3 0,-8-1 0,-15 5 0,-11 9 0,-7 13 0,1 16 26,9 11 0,7 10 2,8 5-20,1 17-7,6 22 0,0 17 3,9 7 5,0 7 1,1-2-3,9-2-5,1-1-1,-7-2-1,-4-2-3,-1-4-96,-26-2-321</inkml:trace>
  <inkml:trace contextRef="#ctx0" brushRef="#br0" timeOffset="626306.3137">14463 14811 385,'0'-11'60,"-3"8"-24,0 1 3,1 2-34,2 0-2,0 0-2,0 0-1,0 0-4,0 2 4,0 1 0,0 1 0,2-3 3,2-1 7,-2 0-2,-1 0 14,2 0 7,0-8-12,-1-3-12,-2-2-5,0 6 0,-17 5-28,-23 2-161</inkml:trace>
  <inkml:trace contextRef="#ctx0" brushRef="#br0" timeOffset="628426.2611">5551 15748 25,'-9'-13'434,"2"0"-370,-3-2-45,4 13 19,6 1-2,0 1-22,0 0 1,0 0-7,0 5-5,0 18-2,3 13 7,3 6 14,-6 3-16,0 1-4,0-2-1,0-3 0,0-7-1,0-8 0,0-7 0,0-5 1,0-8-1,0-6 0,0 0 0,0 0 2,0-27 2,0-12-4,0-14-3,0-9 0,0-4 2,0-3 0,3 0-1,6-2-1,6 9 1,4 4 2,2 10-3,0 7 3,0 9 0,-5 13 1,-2 8 3,-9 5-1,-3 6-1,4 2-2,5 19 0,5 21 1,5 16 14,6 10 0,-2 5-8,0 4-4,1 0 6,-2-4-6,3-10-3,-2-8 0,-1-11 0,-2-8-1,-5-12-5,-7-5-26,-3-9-17,-7-10-23,0 0-38,0-7-66</inkml:trace>
  <inkml:trace contextRef="#ctx0" brushRef="#br0" timeOffset="628620.2554">5474 15850 220,'-10'0'269,"7"0"-220,3 0-46,0 0 6,24 0-3,16-6-3,17-2 2,7-5-5,3-2-6,-9 2-28,-10 6-70,-14 1-164</inkml:trace>
  <inkml:trace contextRef="#ctx0" brushRef="#br0" timeOffset="629301.258">6445 15411 24,'0'-25'300,"0"10"-230,0 1-26,0 2-14,0 7 6,0 3 2,0 2-5,0 0-8,0 0-10,0 7-13,-3 23-1,-14 19 5,-6 14 19,5 12-7,5 0-2,10 6-2,3-4-5,6-3-5,21 4-1,13-5-2,6-2-1,15-10-1,4-8 1,9-14-7,2-6-30,6-10-25,-6 4-45,-9-10-106</inkml:trace>
  <inkml:trace contextRef="#ctx0" brushRef="#br0" timeOffset="629827.4595">7248 15925 367,'-3'-8'55,"0"-3"-38,0-1 25,-2-2-22,-1 3 2,-5-3-3,-3 0 0,-8 3-7,-5 4 0,-3 5-6,-4 2-3,-4 4 0,7 16 2,3 4-1,7 7-3,10 2-1,11 3 0,0-5-2,14 3 1,16-9 1,6-3 0,10-11-3,4-11-12,1 0-22,4-22-16,-4-10-31,-11-6-13,-7-1-6,-9-5-15</inkml:trace>
  <inkml:trace contextRef="#ctx0" brushRef="#br0" timeOffset="630105.0562">7391 15604 47,'-22'-54'78,"-5"2"-24,6 9-10,-1 10 30,11 9 7,1 6-19,8 13-16,2 2-8,0 3-18,0 0-19,0 3-1,8 17 4,5 7 6,-1 6 20,1 7-11,-6 4 7,1 4 3,-3 5-1,1 0-18,3 3 2,-2-3-5,5-5-4,5-2-2,3-8-1,3-3 0,4-11 0,6-7-8,7-4-29,0-11-29,-1-2-39,2-2-112</inkml:trace>
  <inkml:trace contextRef="#ctx0" brushRef="#br0" timeOffset="630479.6322">7764 15429 331,'-6'-5'101,"-1"0"-32,6 2-11,0 3-17,1 0-14,0 0-14,0 1-13,12 18 1,13 15 0,4 8 5,2 12 9,-1 5-5,-3 9-4,-9 4-2,-4 1-1,-14 2-2,0-2-1,-14-3 2,-18-5-2,-8-4-3,-9-8-12,-11-9-19,-1-7-35,-2-7-70,5-7-158</inkml:trace>
  <inkml:trace contextRef="#ctx0" brushRef="#br0" timeOffset="632167.313">17328 15821 412,'-14'-14'44,"8"11"35,5 3-39,1 0-17,0 0-21,0 9-2,0 14 0,-2 8 1,2 5 2,0 1-2,0 1-1,-2 0 1,-1 0 0,-3-2-1,0-8 0,-4-10 1,-1-2-1,2-3 1,4-10 0,2-1 0,3-2 2,0-13 1,0-21-3,0-14-1,12-15 0,6-2-1,2-13 1,4 0 0,-1-6 0,4-3 0,1 7 0,-2 10 1,-6 15-1,-3 15 0,-6 19 8,-9 11 3,2 7-1,-3 3-6,5 9-4,3 20 0,6 18 1,4 17 8,5 5-6,3 2 4,1 4 0,4-5-5,0-4-1,-5-4 0,-6-6 0,-4-5-1,-8-3-2,-9-7-4,0-9-26,0-8-12,-2-8-20,-15-5-35,0-5-63,-7-6-53</inkml:trace>
  <inkml:trace contextRef="#ctx0" brushRef="#br0" timeOffset="632353.5416">17337 15916 10,'-12'-8'374,"5"6"-303,7-4-35,7-6 17,23 1-44,19-4-8,11 0-1,5 1 0,-1 5 0,1 5-3,-10 4-78,-10 0-74</inkml:trace>
  <inkml:trace contextRef="#ctx0" brushRef="#br0" timeOffset="632775.9009">18327 15187 284,'0'-15'41,"0"4"-3,0 4 16,0 3-7,0 4-13,-5 0-6,-5 0-15,-7 20-8,-7 14 3,-3 13 9,-4 15 6,3 11 1,5 5-9,6 3 7,8 4-2,9 1-12,3-3 5,23-8-11,13 1-1,8-10-1,3-6 0,5-8 0,0-10-4,-5-14-29,-3-6-28,-8-7-53,-8-10-113</inkml:trace>
  <inkml:trace contextRef="#ctx0" brushRef="#br0" timeOffset="633411.3151">18814 15763 370,'0'-2'51,"0"-4"-34,0 2 21,-3 1-21,0 1 0,-3 1 7,0 1-13,-7 0-3,0 0 7,-6 6 0,-3 11-6,2 2 3,-1 5-4,7 3-2,6 0-1,8-1-1,0 3-1,12-5 0,14-2 4,9-7 1,8-6-1,8-6-2,-1-3-5,-2 0-8,-9-4-11,-10-6-16,-10 0-28,-8-1-40,-7 0-86</inkml:trace>
  <inkml:trace contextRef="#ctx0" brushRef="#br0" timeOffset="633989.6556">19269 15251 287,'-6'-11'116,"3"1"-44,3 4-4,0 3-20,0 2-14,0 1-11,0 0-14,5 6-8,16 16 1,8 12 13,5 9-3,-1 4-5,0 8-1,0 8-2,-5 0 3,-3 4-6,-11 0 1,-11 2-2,-3-5 1,-6-7 0,-18-4-1,-12-4 1,-4-3 1,-11-6-2,-7-1-5,-2-5-14,-2-2-27,4-3-41,5-3-68</inkml:trace>
  <inkml:trace contextRef="#ctx0" brushRef="#br0" timeOffset="653447.4587">8720 16058 217,'4'-22'53,"-2"-2"-14,1 10-17,2 6 7,1 1-2,-5 5-17,-1-1-3,3 3-6,-3 0 1,0 0-2,0 0 0,0 0 0,0 0 0,0 0-2,0 0 2,0 0 0,0 0 2,0 0-2,0 0 2,0 0 11,0 0 9,0-3 4,1-3-3,1-1-18,-2 3 6,1 1 5,-1 2 1,0 1 0,0 0-5,0 0-9,0 0-3,0 9-1,0 17 1,2 4 15,-1 0-9,2 3-6,0-4 0,0-6 0,1 1 1,1-7-1,1-4 0,-1-5 0,-2 0 0,-1-6-1,0 0 1,1-2-2,5 0 0,2 0-1,2-12-1,7-5-1,-4-2 2,6-3 2,0 5-1,-3 5-1,0 5 3,-3 4-1,1 3 0,-2 0-2,2 17 1,1 7 1,3 6 1,4-2 0,1-1 0,0-5-2,-3-3 2,6-5 0,-3-6-15,2-6-15,-7-2 4,-2 0 13,-6-9 7,-5-9 6,-6-4 0,-1-1 1,0-4 6,-8-2 3,-6-2 24,-2 4-25,2-2-8,2 5 2,0 10-2,5 4 0,2 6-1,5 4 0,0 0-5,0 0-35,0 8-13,8 7-40,10 1-129</inkml:trace>
  <inkml:trace contextRef="#ctx0" brushRef="#br0" timeOffset="653934.442">9409 15807 151,'-12'-19'232,"0"13"-160,12 4-25,0 2-25,0 10-22,0 21-1,6 17 1,5 10 1,3 8 0,0 0 0,1 3-1,0-6 0,0-11 0,-3-5 0,0-10 0,-1-9 0,-3-10 0,-3-9 0,-2-6 2,0-3-2,2-3 3,3-13-1,2-6-1,0-6-1,3 0 0,-3-1-1,0 7-1,-1 3 2,-2 9 0,-3 6 0,-1 4 0,4 0-2,2 9-1,5 13 3,2 0 2,1 4 0,4-7-1,1-1-1,0-5 2,0-2-1,-2-8 0,-1-1 0,-4-2 0,0 0-1,-3-2-2,-4-8-26,-5 0-30,-2 0-71,-1-2-101</inkml:trace>
  <inkml:trace contextRef="#ctx0" brushRef="#br0" timeOffset="655157.4457">10039 16346 275,'0'0'55,"0"0"-55,0 0 10,6 0 9,-1 0 3,4 0 7,1 0-7,1 0-2,1-1-2,-1-11-3,-1-4-10,2-4 4,-7 2 1,-1-7-2,-4 4-5,0 1-1,-4 5 4,-8 5 1,-6 6-3,-2 4-1,-1 0 3,-1 18-5,0 7-1,10 5 2,6 4 5,6 2-3,0 0 1,9-2-1,13-6-1,8-5-2,0-10 2,4-7-2,3-6 4,2 0-3,-3-15 1,-2-9-1,-1-5-2,-6-5 0,-2-2 0,-7-2 0,-5 4 0,-8 3 0,-5 6 0,0 6 0,0 11-1,-9 5-2,2 3 0,-1 6-3,7 8 4,1 8 1,0 2 1,7-5 0,9 1 0,3-3-1,0-2 1,-3-3 0,-1 0 0,-3-3 0,-5 0-1,-4 2 1,-3 0 0,0 2 0,0-1-1,0-1 1,-5 0 0,3-1 0,2-1 0,0 1 0,0-3 0,6-1 0,8-2 1,5-4-1,6 0 0,1 0 0,7 0 0,2-6-15,-4-4-28,-1-3-12,-8-2 6,-2 0 8,-11 1 5,-4 2 32,-5 4 4,0 1 16,0 3 39,0 1-21,0 3-4,0 0-10,0 0-10,0 0-9,0 0 0,0 0-1,4 0 3,5 0 4,2 0 0,2 0 9,5 0-6,0-5-6,-2-7-2,0 0-2,-3-5 3,-5 2-2,-3 1 0,-5 0 1,0-1-1,-2 5 0,-15 6 5,-4 4-6,0 0 3,-3 4-1,3 13 1,6 8 2,3-1 1,10 7 0,2-3 2,4 0-3,20-4 7,5-6-6,7-7-1,7-5 0,2-6-3,1 0-1,-5-3-1,-4-9-8,-9-3-37,-5 0-68,-9-4-185</inkml:trace>
  <inkml:trace contextRef="#ctx0" brushRef="#br0" timeOffset="656094.5653">12043 16455 346,'0'-14'83,"0"-2"-8,0 0-28,0-2-10,0 2-8,-4 2-8,1 2-9,-3 2-1,-3 4-5,-5 5 1,-3 1-4,-4 1-3,-5 18-1,-4 6 1,2 4 0,1 6-1,11 0 0,4-3 1,11 0-1,1-4-1,3-8 2,17-5-1,10-6-1,5-9 1,2 0-6,4-14-14,4-10 1,-6-8 1,-2-7 2,-2-5 5,-9-7 0,-5-4-1,-4-4-2,-8 2 7,-5-6 6,-4-4 1,0 3 1,-1 7 0,-10 12 1,-2 18 4,6 14 24,2 9 3,2 4-11,3 11-20,-3 22 2,1 19-3,-1 11 11,1 9 0,2 1 4,0-3-2,0-2-5,4-5-4,6-7-3,8-11-1,2-6 0,5-11 0,7-8 0,7-10-3,4-9-36,1-1-39,7-10-113</inkml:trace>
  <inkml:trace contextRef="#ctx0" brushRef="#br0" timeOffset="656882.2073">13135 16634 315,'0'3'10,"0"-3"-9,5 0 10,12 0 27,0-1-16,1-12-12,-2-2 10,-2-5-13,-4 0 4,-1-4 9,-6-2 12,-2 1-20,-1 5-5,0 3 1,0 6-7,-6 8 5,-5 3 7,0 3-7,2 17-6,-3 6-1,6 3 0,3 3 1,3-5 0,0-2 1,5-3-2,11-4 2,-4-6-1,6-5 0,-4-5 1,3-2-1,0 0 1,1-2 0,-3-12 0,2-4-1,-1-1 0,1-3 1,1-2 0,3 2-1,1 2 0,-1 0 0,0 9 0,2 5 0,-4 6 1,4 0 2,0 4-1,0 13-2,2 6 1,-4 7 3,-6-3-2,-3 2-1,-8 0-1,-4-5 0,-3-1 0,-20-6 3,-8-6-3,-12-5 0,-5-6-13,-2 0-20,-4-17-40,6-6-75,7-6-124</inkml:trace>
  <inkml:trace contextRef="#ctx0" brushRef="#br0" timeOffset="657047.4659">13295 16199 42,'0'-14'376,"0"10"-278,0 4-73,0 0-15,0 0-10,0 18-9,0 12-16,0 5-160</inkml:trace>
  <inkml:trace contextRef="#ctx0" brushRef="#br0" timeOffset="658337.4232">11609 17305 256,'3'-12'88,"-1"-1"-38,2-2-9,-2-2 21,-1-2-30,-1 5-2,0 0-5,0 4-8,-6 5-4,-9 3-8,-6 2-5,-5 6 0,-4 14 0,-3 4 0,2 3 0,1 2 1,9 0-1,4-1 0,9-6-2,8 3 1,0-8 0,5-5 0,12-1 1,5-7-1,3-4 1,4 0 0,-2-5-1,-3-14-1,1-4-1,-6-7 3,0 2 0,-2-1 0,-6 7 0,-1 1 0,-4 9 0,-1 4 0,-4 8 1,-1 0-1,1 3-1,1 18-1,3 1 2,3 4 4,4-6-3,5-1 1,1-6-1,9-4 0,1-6-1,2-3 1,1 0-1,-3 0-2,-1-10-32,-7 3-49,-4 0-92</inkml:trace>
  <inkml:trace contextRef="#ctx0" brushRef="#br0" timeOffset="659843.4556">12531 17344 295,'2'-8'94,"-2"0"-70,0 1 15,0-1 1,0-1-8,-4 2 0,-11-3-14,-5 6-17,-9 3 0,-5 1 0,-2 0-1,0 12 1,1 8 0,5 4 3,7 1-3,12 6-1,11-6 0,0-2-1,14-3 1,15-3 0,5-10 0,3-5 1,1-2-1,2-9-12,-6-14-11,-2-3 3,-7-8 5,-4-2 9,-6-8 5,-8-2 1,-5-3 0,-2-3 1,0-2 0,-3 6 1,-12 4 3,1 8 4,4 7 1,1 8 3,5 8 11,0 9-1,4 4-5,0 0-15,0 4-3,0 18-3,0 9 3,0 11 4,0 8 6,0 7 0,0 7-1,4-3-4,3-5-3,6-6-2,4-13 0,2-6 0,0-9 0,3-10 1,6-5-1,3-7-1,10 0-3,-1-4-9,0-11-7,-3-4 5,-6 2 5,-9-3 4,-3-1 5,-9 4 0,-4 2 1,-6 2 1,0 4 0,0 3 1,-1 1 1,-13 5 2,1 0-5,-2 0 1,0 11-1,3 3 0,7 1 1,3 3-1,2 2 0,0 0 0,17 0 0,2-3 0,6-2 0,2-1 1,6-7-1,1-2 0,0-5 0,-4 0-3,-6 0-5,-6-9-6,-11-4 10,-7-1 3,0-4 0,-9-1 1,-13 0 1,-5-3-1,-6 7-1,2 3-2,1 2-4,6 5 5,11 4 0,4 1 2,7 0-2,2 1-5,0 7 4,11 2 2,10-3 1,12 1-1,7-3 2,10-2-1,9-3 10,6 0-7,-1 0-3,3-6 1,-5-7 0,-7-6-1,-10-2 2,-20 1 3,-10 1 12,-15-5-1,0 7-3,-12 2-3,-12 5-6,-3 7-4,-1 3-1,2 0 1,1 5-1,6 8 0,5-1 0,7 0 1,3-1-2,4 5 1,0-1 0,0 1 1,3 8 0,5-2 0,3 2 2,-1 7-2,4 5 1,0 3 1,1 8 1,-1 6-2,2 6 0,-5 1-1,-1-5 0,-1-2 0,-6-6 0,-3-9 0,0-6 0,0-10 1,-8-5 1,-5-8 11,0-4-5,-3-5-2,-1 0 1,-7-5-5,0-14 0,1-7-2,0-8 0,2-4-5,3-2-11,8-1-11,10 2-11,0 3-2,15 7-4,12 4-47,3 4-35,11 6-76</inkml:trace>
  <inkml:trace contextRef="#ctx0" brushRef="#br0" timeOffset="660018.4877">13834 17526 233,'15'-3'161,"-10"2"-39,-2-1-53,-3 2-7,0 0-15,0 0-18,0 0-21,0 0-8,0 0-2,0 0-10,0 3-49,0 3-67,-5-6-388</inkml:trace>
  <inkml:trace contextRef="#ctx0" brushRef="#br0" timeOffset="661943.2992">20645 16133 291,'0'-27'46,"0"2"-18,0 2 33,0 11-28,0 4-3,0 1 1,0 3-5,0 2-11,0 0-4,0 2 0,0 0-8,0 2-3,0 16-6,0 9 6,0 5 3,0 0-1,0 4-2,0-5 1,0-5-1,0-6 0,3-4 0,3-3 0,-1-9 0,1-3 0,4-1 1,2-1 1,2-15-1,8-5-1,0 0 1,2-5-2,0 1 1,1 2-1,1 4-1,-4 8 0,-1 4 0,0 7-2,-2 0 3,2 8 0,-1 11-2,2 3 3,1-1 0,-1-3-1,5-1 2,-4-6-2,0-1 1,-5-7 0,-1-3-2,-3 0 1,1-3 0,-4-9 1,0-4 0,-3-3 1,-4-3-1,-4-3 1,0-2-1,0-2-1,-15-2-2,-7 4-10,3 0-1,-1 11 7,5 6 3,8 6-1,4 4-1,3 0-12,0 3-15,6 8 23,10-2-20,7-2-18,-1-4-21,3-3-1,0 0 28,1-3 12,-1-11 0,-1-5 30,-3-5 5,3-2 18,-8-2 26,2 2-4,-4 1 26,-1 1-30,-4 1-3,-2 5-4,-2 8-8,-3 6 5,-2 4-4,1 0-22,1 14-5,2 18 0,-1 11 4,0 10 7,-2 5-7,1 3-2,-1 1 0,2-8-2,0-5 0,0-10 1,3-11-1,0-8-1,0-8 0,2-10 1,2-2-4,5 0-1,6-14-4,-1-6 0,6-5-1,-1-3-1,1 1-1,-4 3 7,0 5 1,-4 12 3,-1 7 0,-2 0 0,0 14-1,2 13 2,0-2 2,1 0-1,1 0-1,1-9 1,1-1-2,-2-5 0,-1-3-45,3-4-117,-2-3-78</inkml:trace>
  <inkml:trace contextRef="#ctx0" brushRef="#br0" timeOffset="662589.298">21961 16260 284,'0'4'7,"0"1"6,1-3 32,13-2-11,2 0-8,3 0-10,3-11-12,0-3-3,-3-2 0,-4-3 0,-2-1 1,-5-1-2,-5-1 1,-3 3-1,0 5-1,-17 5-3,-3 9 4,-7 0 1,1 12 0,1 15 2,9 2 6,2 3 3,10 2-2,4-5-1,0-5-7,12-5 2,10-2 0,5-9 0,1-6 2,4-2-1,0-4 0,1-14-5,6-5 3,-2-2-2,1-7-1,-6-3 0,1 1 0,-12-3-1,-10 5 0,-11 1-10,0 6-4,-9 11 7,-8 8 0,4 6 7,1 3 1,9 15-4,3 8 4,0 0 0,16 1 0,2 1 2,6 0-2,-2-5 1,-1 0-1,-9-4 0,-6 1 0,-4 2 0,-2-5 0,-2 5 1,-10-3-1,-2-2 0,1 0 1,7-5 1,3-2 0,3-4 2,0-1-3,2-2 3,13-3 7,6 0-4,7 0-7,6 0-3,5-8-26,0 4-65,3-6-177</inkml:trace>
  <inkml:trace contextRef="#ctx0" brushRef="#br0" timeOffset="663001.3243">22604 16283 1,'-2'0'317,"2"0"-309,0 0 15,8 0 21,8 0-21,2 3-12,3-3-4,-2 0-3,-1 0-1,3 0 1,1-5 1,0-7-1,-2-5-4,-1 0 1,-6-3 0,1 0-1,-7-1 1,-7 1 0,0 0 0,-7 6 2,-12 7-3,-6 7 2,-5 0 1,-1 10 4,2 15 4,9 6 5,7 1 1,9-2-4,4 3-1,7-7-1,17 3 4,12-9-1,10-4-2,-2-9-5,7-7-4,-8 0-3,-2-6 1,-7-7-1,-2-3-2,-7 1-8,-11-5-49,-8 6-30,-6-3-51</inkml:trace>
  <inkml:trace contextRef="#ctx0" brushRef="#br0" timeOffset="664570.4653">20068 17059 75,'0'-2'65,"0"-1"-9,0 1-5,0-5-1,0 2 17,0-2-9,0-3-21,0 1 5,0-1-3,0 0-12,0 3 5,0 1-8,0 2-8,-10 0-7,-2 4-9,-9 0 0,-6 0 0,-4 14 0,1 8 0,3 3 1,7 6-1,8 2 1,11 1-1,1 3 0,15-7 0,21-5 0,13-8 1,12-6 0,10-5 0,9-6-1,-4 0-6,-4-10-26,-13-3-27,-13-1-34,-16 5-64,-16-1-99</inkml:trace>
  <inkml:trace contextRef="#ctx0" brushRef="#br0" timeOffset="665207.4789">20799 17258 413,'-2'0'23,"2"0"-18,0 0 39,5-4-20,7-6-9,3 0 0,0-3-9,-1-3-3,-2-1-2,-2-2 0,-3-4 0,-3 0 1,-4 6-2,0 2 0,0 5 0,0 5-1,-7 5-6,0 0 7,-4 5-2,-1 17 0,5 4 1,4 10 1,3-3 0,0-2 0,3-5 1,12-4-1,3-8 0,4-6 1,6-5-1,-1-3 1,3 0 1,0-14-1,-2 0 1,0-6 0,-1-2-2,-3-3 2,0-2-2,-5 3 0,1 5 0,-5 5 0,-2 4 0,-1 10 0,0 0-2,3 10 1,-6 9 0,3 6 1,-5 3 0,-5-2 0,-2-6 0,0 2 0,-2-7 0,-13-3 0,-7-3-4,-6-6-10,-6-3-25,-4 0-25,-1 0-76,2-15-64</inkml:trace>
  <inkml:trace contextRef="#ctx0" brushRef="#br0" timeOffset="665380.3013">20955 16931 88,'5'-16'288,"-4"9"-233,3 4-30,0 3 17,1 0-35,2 0-7,2 7 0,0 10 0,2 7-6,-1 0-70,-3-2-161</inkml:trace>
  <inkml:trace contextRef="#ctx0" brushRef="#br0" timeOffset="665933.2978">22016 17319 82,'10'-12'46,"-2"-1"-22,5 1 35,-2-2 2,-3-3-15,3 1 1,-6-1-5,-4 1-24,-1 2 4,0 5 0,-3 4-7,-15 5-7,-1 0 4,-8 7-9,3 10-1,0 4 3,5 1-2,4 5 0,6-7 1,4 3-3,5-4-1,0-4 0,0-3 0,12-8 0,5-2 3,2-2-1,4 0-2,-1-2 0,5-9-1,-5-3-2,2-1 2,-3-1 1,-3 4 0,-2 4 0,-2 5 0,-2 3 0,1 0 0,0 0 1,-1 5-1,0 7 2,3 5-2,-1-3 0,2-1 1,-1-4-1,1-1-4,-2-3-73,4-3-60</inkml:trace>
  <inkml:trace contextRef="#ctx0" brushRef="#br0" timeOffset="666849.2955">23020 17198 305,'0'-14'47,"0"3"-28,-2 3 26,-11 0-24,-2 7 6,-5 1 4,1 1-16,-3 15-5,-2 6 6,5 1-8,7 0 1,6 8 2,6-4-8,2-1-1,27-1 3,7-6-3,7-1-1,15-6 0,2-5-1,10-7-3,-5 0-10,1 0 1,5 0 7,-9-12 3,-2-5 2,-16 0 1,-11-5 1,-11-2 3,-15 0 2,-7 6-4,-3 0 2,-20 5 2,-5 10-5,-3 3 3,1 0-5,0 6-1,5 11 0,8-4 1,4 3 0,7-4-1,3 5 0,3-9 1,0-2-1,0 1 1,7-4-1,5-2-5,0-1-3,5 0-1,-3 0-5,-1 0 12,1 1 1,0 3-2,1 4 1,-2-2 2,5 5 0,2 2 1,5-1 0,5-3 0,3-1 0,1-4 1,7-4 0,3 0-1,-1 0 0,2-14 1,2-6-1,-6-6 2,1-4-1,-2-7 1,-7-5-1,-5-10 0,-7-5 0,-5-9-1,-7-3-1,-7 3-8,-2 0-5,0 9 4,-15 11 1,0 12 8,0 17 1,2 15 15,2 2-2,-1 22-11,2 20 10,5 16 10,5 4-5,0 3 3,8 3-1,4-1-6,0-7-9,-4-4-4,-2-7 0,-4-15 0,-2-3-2,0-14-45,0-6-91,-5-9-190</inkml:trace>
  <inkml:trace contextRef="#ctx0" brushRef="#br0" timeOffset="667030.4261">24053 17123 456,'14'-8'30,"4"1"-28,10 3 20,2 4-18,1 0-4,-1 2 0,-6 15-16,-1 2-158</inkml:trace>
  <inkml:trace contextRef="#ctx0" brushRef="#br0" timeOffset="667213.2819">24382 17391 499,'-9'0'36,"4"0"-33,1 0 20,-2 0-23,-9 3-13,-13-3-106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</inkml:channelProperties>
      </inkml:inkSource>
      <inkml:timestamp xml:id="ts0" timeString="2020-01-24T07:24:31.2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3974 1716 309,'0'-20'8,"-14"0"0,-17 7 6,0 8 10,10 3 66,13-3-60,4 1-15,-2 2 0,-1-1-3,0 0-2,-3 2 6,-3-3-5,-5 4-4,-6 0-6,-6 1-1,-7 20 0,-9 6 1,-1 4 1,1 1 2,6 2-1,7-6 1,15 2-4,12-6 0,6 3-1,6 1 1,29 2 0,17-4 0,10-1 1,11-1 1,-4-3-2,-3-1-1,-10 6-6,-14-6 3,-12 0-1,-15 6 0,-15-4 2,-18 5-2,-29-1 5,-16-5 1,-12-1 4,-2-10 7,0 0 8,10-4-6,7-3-6,17-2-6,15-1-1,16 0-1,9 0 0,3 0-8,19 0-41,19-8-17,11 0 11,12 1-55,0 2-128</inkml:trace>
  <inkml:trace contextRef="#ctx0" brushRef="#br0" timeOffset="937.9785">4141 2159 347,'0'-10'38,"0"3"-5,0 0 9,0 4-15,0 0-6,0 3-9,0 0-12,-2 0-4,-7 6 4,-2 11 1,-3 7 4,-2 2-2,5-1 3,4-3-4,4-2-2,3-4 0,0-4 0,6-2-2,10-1 4,8-8-2,3-1 0,3 0 0,-5-10-8,3-4-8,-5-3-5,-7 0-1,-7-4 11,-9 2 9,0-1 1,-15-2-5,-13 4-1,-5 2 7,3 2 8,0 6-8,5 3 11,7 4-2,11-1 4,7 2 3,0 0-16,0 0-6,25 0 6,10 0 5,13 0-2,12 0-2,-2 0 0,-4 5-1,3 0 0,-12 7 0,-5 1 0,-7-2-1,-16 7 0,-9 3-1,-8 0-3,0 2 1,-6-1 1,-12-5 3,-1-4-4,4-2 10,5-6-6,4-1 0,6-4 0,0 0 4,0-4-4,1-16-10,17-9-13,7-2 23,2 0-1,4 3 1,-4 9-1,6 2 1,1 8 0,-5 4-1,-3 5 1,-3 0 0,-5 10 1,-6 11-1,-5 3 0,-7 2 3,0 2 3,0-3-4,-7-4-1,-2-4-1,3-9 1,4-2-1,1-6 2,1 0 3,0 0-1,6-10 16,13-11-14,2-9-6,3-1 2,4-5-2,4 3 0,2 3 0,4 8 0,-2 6 0,-3 6 1,-3 7-1,-2 3 0,-8 3 0,-2 16 1,-6 3 5,-2 9 5,-10-2-2,0 4-8,0 0-1,0 0 0,-9-3-35,1-1-40,1-4-131</inkml:trace>
  <inkml:trace contextRef="#ctx0" brushRef="#br0" timeOffset="1371.6653">5295 2302 429,'3'0'29,"0"0"-24,5 0 7,7-2 5,4-7-16,9-2 2,-2 0-3,-5-3 1,-5 0 0,-1-2-1,-6-1 1,-4-2 0,-5 2 0,0 2 1,-2 3 0,-13 2 6,-6 6-8,-1 4 8,-2 0-3,-4 14-5,4 7 4,3 9 2,4 4-2,7-1 9,7 1 4,3-4-12,2-4 6,15-6 7,9-4-17,4-9 7,14-7-2,1 0-3,0-2-3,-2-12-10,-9 0-53,-7 3-74,-7-5-230</inkml:trace>
  <inkml:trace contextRef="#ctx0" brushRef="#br0" timeOffset="2257.7004">5777 2145 204,'-4'-7'232,"4"4"-219,0 3 21,-2 0-5,2 0-12,-4 0-13,-2 7-4,-5 10 0,-3 8 3,0 1 2,2-2 9,3-3-2,3-2-10,5-3-2,1-1 0,0-4 1,10-1 1,11-4 0,9-4 7,1-2-7,2 0-2,0-6-5,-5-8 0,-6-4-5,-11-1 3,-11-4-2,0 1-2,-14-2-13,-17 0 22,-5 3 0,-3 9 3,5 1-1,11 6 6,9 1 14,9 2-15,5 2-2,0 0-3,11 0 0,23 0 3,14 0 0,10 0-1,3 0-2,2 0 0,-5 3 0,-3 7 1,-8 0-1,-13 4 0,-9 4-1,-14 2 0,-11 3-3,0-1-3,-14 3 4,-8-5 3,4-6 0,2-5 0,2-2-1,8-5 1,5-2 0,1 0 7,0-9-7,7-11-1,13-6-5,5-7 6,5 2 0,4 0 0,3 7-1,2 3 1,1 8 0,-2 6-1,-5 5 1,-5 2 0,-6 3 1,-4 17-1,-4 8 4,-5 6 1,-4 2 3,-2-3-6,-1 1-1,-2-3-1,1-4-11,4-2-39,-1-8-43,4-5-68,-1-7-80</inkml:trace>
  <inkml:trace contextRef="#ctx0" brushRef="#br0" timeOffset="2631.8246">6663 2316 222,'15'-14'58,"-2"6"-11,1-1 20,1 2-13,-2 2-5,5 0-22,-4 0-16,5 2-7,-4-2 1,1 1 0,-1-3-4,0 0 1,-1-3-1,-1-2 2,-4-2-2,0-2 0,-2-2 0,-2 2 2,-5-4 1,0 2-1,-3 6-3,-15 3-3,-3 9 1,-3 0 2,-3 2-2,0 16 2,1 8 0,8 6 5,9 5 1,6-3 5,3 2-3,9-3 4,18-7-3,13-4 5,5-10-7,10-6-1,1-6-5,-2 0-1,-5-6-3,-2-9-26,-10-2-58,-7-4-98</inkml:trace>
  <inkml:trace contextRef="#ctx0" brushRef="#br0" timeOffset="5459.8809">8802 2501 331,'7'7'15,"-4"-7"-12,0 1 1,2-1 39,-2 0-10,0 0-4,0 1-1,2-1-6,-5 0-1,4 0 9,-1 0 2,1-1-7,4-13-7,3-5-11,3-6-5,4-6-1,-6 0-1,2 0 1,-3 1-1,-5 4 0,-3 9-1,-1 3 0,-2 9 1,0 5-3,0 0-4,0 0-3,-11 19 8,-3 12 2,0 8 1,2 3-1,8 0 0,0 0-1,4-10 1,0-6 0,4-9 0,6-8 0,2-6 0,6-3 0,1 0 1,8-14 2,3-12-3,4-7 0,1-7-2,-2-4-5,-1 6-3,-5 6-5,2 7-1,-6 7 7,-8 8 5,-6 7 3,-5 3-2,-2 0-2,-2 20-5,0 9 7,0 0 1,0 4 2,0-6 2,0 0-2,0-10 1,2-3-1,-1-7-3,1-6-4,-1-1 5,1 0 2,6-14 2,6-9 0,4-9-2,2 1-2,5 2 2,0 5-1,-1 9-1,-1 5 2,0 9 0,1 1-2,0 0 1,-2 11 1,-2 7 0,-1 3 1,-2 5 2,2-3-2,-2-4-1,2 0 1,-3-10 1,-4-4-1,1-5 0,2 0 0,0-18-1,0-8-16,0-2-35,-3-5-48,-4-1-33</inkml:trace>
  <inkml:trace contextRef="#ctx0" brushRef="#br0" timeOffset="5954.1989">9045 2031 106,'-7'-14'123,"-2"0"-99,3 4 40,1 4-5,0 4-23,0 1-13,2 1-6,0 0-11,-3 0-6,1 1 1,-2 14-2,-2 2 2,3 0 0,3 0 2,3-6-3,0-1-3,0-5 3,0-2 2,11-3-1,6 0 15,3-7-8,5-15 1,-4-3-6,-6-4 0,-4 0-1,-9 0 2,-2 4 10,-9 3 0,-22 5-9,-15 9 4,-8 8-8,-9 14-1,1 22-39,7 13-72,7 2-201</inkml:trace>
  <inkml:trace contextRef="#ctx0" brushRef="#br0" timeOffset="7033.6645">11784 2135 399,'-6'-14'20,"4"5"14,2 3 10,0 6-27,0 0-6,0 0-11,0 3-1,0 20 1,0 11 1,8 5 12,-2-2-8,0-2-4,8-7 0,0-5 0,5-5 2,2-6-3,8-10 2,4-2-1,3-7 2,0-16-1,3-11 0,-4-8-2,-5-2-1,-7-3 1,-6 5-1,-8 10-1,-9 6 2,0 14 0,0 7 1,0 5 4,-7 16-5,-7 24-3,0 18 3,3 23 4,6 16 5,5 12-1,0 9 11,18 6-16,10-3-2,2-6-1,1-9 2,-1-9-1,-7-12-1,-3-10 0,-3-15 0,-13-12 0,-4-14-3,0-13 2,-8-9-4,-12-9-5,-7-3 8,-7-7 2,-8-22-5,-1-14 5,-2-13-1,0-12-9,3-7 6,11-6-11,9-3 15,13 3-6,9 2 5,1 9-2,25 1-3,14 5-4,15 3-3,6 1 2,6 5-21,1 6-16,-1 6-23,-8 11 0,-13 10 1,-11 5-29</inkml:trace>
  <inkml:trace contextRef="#ctx0" brushRef="#br0" timeOffset="8144.2827">12488 2261 128,'-12'-10'32,"3"0"25,3 3-6,3 0 5,3 2 0,0 4-25,0 1-4,0 0 3,0 0-6,0 0-13,0 0-7,0 0-1,0 0-3,0 6-2,-5 11-1,-2 13 3,0 3 15,-1 1-9,5-3-3,2 1-3,1-6 0,0-1 0,2-5-1,12-6 1,4-5 0,3-9 0,3 0 1,3-5 6,-4-15-5,1-1-2,-7-8 0,-6 2 0,-9-6-1,-2 6 0,-16-2-14,-14 5 2,-6 2 10,0 5 3,-1 10 2,5 4-2,10 1 7,12 2-4,8 0-3,2 0-5,5 0-11,17 0 16,15 0 2,4 0-2,5-2-1,6-4-4,0-5-2,-3-1-2,-4 0 0,-13-1 2,-10 3 5,-10 3 2,-9 3 1,-3 4 7,0 0 25,0 0-13,0 0-16,0 0 1,-7 19-4,1 9-1,-2 5 1,2 5 1,6-4-2,0 3 1,0-6 0,6-2-1,8-7 0,-1-3 0,0-9 0,7-9 0,-1-1-2,4-6 2,0-18 0,1 0 0,-4-11-3,2 4-2,0-3 1,-2 5 3,-5 3-1,-5 13 1,-4 4 1,-6 9 0,0 0 0,0 10-9,0 15 1,0 6 8,1 0 2,7-1-1,1-5 0,3-2 0,3-9-1,1-5 0,2-6 4,5-3-3,2-10 2,-1-14 1,4-8 0,1-2-2,0-7-2,0-2 0,-4 0 0,-4 1 0,-6 1 0,-6 14-3,-4 8-1,-5 11 4,0 8-4,0 0-5,0 8-2,0 16 9,0 8 2,0 2 0,5 2-1,9-2-1,-1-5-2,5 0-14,-2-4-7,-4 0 3,-4-3-15,-7 2 8,-1-2 22,0 5 4,-12-7 3,-1 3 6,4-4 16,5-6 4,4-4-15,0-6-10,0-3 0,20 0 11,15 0 37,5-11-28,12-9-17,0-2-3,-2-2-1,-5 4-39,-8 3-50,-14 3-141</inkml:trace>
  <inkml:trace contextRef="#ctx0" brushRef="#br0" timeOffset="9067.9672">14777 2479 42,'0'2'368,"0"-2"-340,-6 0 17,6-6 20,0-7-34,0-7-13,7-3-13,12-4-5,6-5 0,2 2 3,1-6-2,2 1 0,-4 0 0,-1 0-1,-4 1 1,-8 5 0,-7 4 0,-6 6-1,0 9-4,-10 3-4,-5 7 7,-5 0 1,1 7 0,6 8-2,3 4-4,10 1 0,0 6-1,7-2 7,16 2 2,4-1-1,4-1 2,-1-1-3,2-1 0,-8-1-4,-3 0 0,-7-3-2,-11 1-7,-3 3 7,-3-3-1,-21 2 3,-3-5 4,-1-2 2,5-2-2,4-7 1,6-1-1,9-4-3,4 0-10,0 0-28,0-2-74,10-8-118</inkml:trace>
  <inkml:trace contextRef="#ctx0" brushRef="#br0" timeOffset="9419.6482">15460 2210 0,'0'-21'359,"1"9"-341,-1 4-1,0 3 18,0 4-4,0 1-4,0 0-24,-5 8 0,-10 15 4,-3 4-3,-1 3 0,3 0 1,5 2-2,6-6 3,5-2-4,0-3 0,11-2 0,14-5-2,10-5 1,11-2 4,3-7-5,9 0-30,-3-7-72,-1-6-95</inkml:trace>
  <inkml:trace contextRef="#ctx0" brushRef="#br0" timeOffset="10094.3489">15807 1950 342,'-2'-14'27,"2"5"23,0 4 1,0 3-17,0 2-12,0 0-20,0 7-2,0 19-7,-1 11 7,-4 12 4,-2 1 2,3-1-1,-3 0-4,3-2-1,-1-4 0,2-6 1,2-7-1,-1-11 0,2-5 0,0-7 0,0-4 0,0-3 1,0 0 0,0 0 2,2-18-1,10-5-2,4-9-2,5-5 2,0 1-12,3 3-3,1 6 13,1 9 0,2 7 0,0 8 1,-1 3 1,-2 0-1,-1 10 1,-6 10 1,-4 9-1,-8 0 0,-3 5 0,-3 0-1,0-1-4,-3-1 3,-5 1-6,0-6-31,1-5-19,0-5-78,4-2-44</inkml:trace>
  <inkml:trace contextRef="#ctx0" brushRef="#br0" timeOffset="11377.1627">16384 2285 209,'6'-8'36,"-5"2"-9,3-2 45,1 0-20,-3 2-17,1 3-1,-2 1-2,-1 2-4,0 0-8,0 0-4,0 0-15,-4 8 5,-16 14-1,2 9 1,0 0-1,5 0-2,6 1 2,4-5-3,3 2-2,0-5 1,6-5-1,11-5 2,6-6 0,10-8 1,2 0 3,4-7-4,-4-16-1,-2-3 0,-8-3-1,-7 0 0,-12-2-1,-6 2 1,-2 0-2,-22 0-6,-8 2 6,-8 10-1,0 7 2,3 10 1,9 0 0,10 0-1,6 8-4,12 5-5,0 3 5,5-2 1,20 2-4,12-3-2,8-3-5,7-4-1,5-5 2,-5-1-23,-4 0 15,-6-1 4,-6-12 17,-8 1 1,-6 0 0,-9 0 0,-10 4 6,-3-2 17,0 2 8,-4 2-11,-13 1-18,4 5 12,-3 0-13,-1 0-1,1 12-1,-1 9 0,4 0 0,7 3 2,1 3 1,5-3-2,0 6 2,5-7-1,13 1-1,6-7 2,4-8 4,0-6-6,7-3 0,-5 0-3,-4-12-6,-8-5-6,-6-7 3,-6 2 6,-6-7 3,0 0-10,-19 0-8,-11-3 15,-10-1 5,-4 5 1,7 2 2,4 9 0,11 8-1,16 7 9,4 2-10,2 1-11,12 19 11,18 2 1,12-1 9,12-3-5,8-4 1,-2-6-5,1-6-1,0-2-2,-1 0-3,-2-16 1,-1-7-2,-7-4 6,-12-7 0,-7 0 1,-9-7 0,-13-3 2,-7-10 1,-2 1-3,-13-6 1,-13-4-2,-4 7 5,2 8 0,0 14 1,4 17 9,6 17-2,1 7-6,6 34-2,6 20-1,4 14 8,1 10 11,6 7-10,13-3-4,-2 5 3,-4-4-10,-9-1-2,-4-10-12,-9-17-186</inkml:trace>
  <inkml:trace contextRef="#ctx0" brushRef="#br0" timeOffset="14091.8836">18723 1909 477,'7'-13'2,"-7"11"0,-7 9-2,-8 40 6,-2-3-2,7 6 0,2 0 2,1-4-2,4 1 1,-1-5-5,2-5 0,0-3 1,-2-5-1,-1-7 1,-3-5-1,3-6 1,4-4-1,-1-5 0,2-2 1,0 0 1,0 0 5,0-3 1,0-17-2,0-4-6,0-7 0,6 0-1,7-2 0,0 8 1,3 2 0,-1 6 3,7 2-3,-3 8 0,6 5 0,1 2-1,4 0 1,-1 17 0,0 9 0,-3 3 2,-3 0-2,-7 5-1,-3-3 1,-9-1 0,1-1-1,-5-6-8,0-6-26,0-4-4,0-8-19,0-4-69,0 1-41</inkml:trace>
  <inkml:trace contextRef="#ctx0" brushRef="#br0" timeOffset="14879.9654">19269 2331 265,'4'-7'89,"5"-3"-63,1-2 19,3-2 4,3-1-32,3-4 2,-7 0 0,-1 2-10,-3 0 2,-5 1-4,-3 2 4,0 7 10,0 2-17,-13 5-4,-5 0 0,-10 1 6,-1 20-6,3 5-3,1 1 3,8 0-1,2 2 1,6-3 0,4-6 0,5-1 0,0-8-2,0-4 2,2-3-3,5-4-2,0 0-3,7 0 8,-2-7-4,2-5 3,2-5-2,-2 2-4,0-3-4,0 3 7,-1 5 0,-4 4 4,-4 3-2,-2 3 0,-2 0-3,0 11 0,5 9 5,-3 2 0,-1 2 3,4-5 0,0 0-2,0-5-1,1-8 1,-2-4 0,4-2-1,2 0 4,6-7 25,8-13-12,4-6-12,4-2-3,3-9-2,4-4 0,3-3 0,2-5 0,-8 3 0,-4 14 0,-12 8 0,-8 13 0,-10 8 0,-3 3-3,0 5-8,0 21 3,0 6 7,8 10 1,4-3 1,4-1 0,2-2-1,0-4 1,-3-6-1,-6-2 0,-6-7-3,-3-4-17,-6 0 0,-17-5 9,-8 0 11,-2-4 4,-6-4-4,2 3 0,6-3 0,5 0-37,4 0-78,7 0-186</inkml:trace>
  <inkml:trace contextRef="#ctx0" brushRef="#br0" timeOffset="15719.606">20958 2218 429,'-6'-10'38,"6"4"12,0 2 0,2 2-32,13 2-18,6 0 1,2 11-1,0 12 0,3 6 0,-3 5 0,-2 5 0,-4 1 0,-1 2 0,-4-3 0,0-6 0,-3-7 0,-2-11 0,-3-7 0,0-4 0,-3-4 0,3 0 3,3-14 4,2-15 11,4-11-18,2-7 1,1 1-1,1-1 0,0 2-1,-1 1 1,-4 10-10,1 7-9,-5 13 2,0 11-13,-2 3-38,3 3-43,-1 16-8,2 6-58</inkml:trace>
  <inkml:trace contextRef="#ctx0" brushRef="#br0" timeOffset="15953.1835">21595 2179 291,'0'-10'158,"0"10"-128,0 0-6,0 3-24,0 24-8,-1 6 8,1 6 1,0 3 1,0-4 1,0-5-1,0-4-2,0-1 0,0-11-14,0-8-105,0-9-134</inkml:trace>
  <inkml:trace contextRef="#ctx0" brushRef="#br0" timeOffset="16132.8907">21655 1898 504,'-5'0'0,"5"0"-11,0 15 9,0 16 2,5 10-2,5 5 0,4 0-56,-4-2-43,4 2-68</inkml:trace>
  <inkml:trace contextRef="#ctx0" brushRef="#br0" timeOffset="16718.5388">21774 2450 262,'2'0'25,"-1"0"-2,2 0 70,2 0-11,2-5-24,10-7-10,6-10-33,3 0-13,1-7-1,4 3 0,-5-1 0,-6-2 0,-6-2-1,-7 5-2,-7 1-4,0 8-21,-3 7 15,-9 8 2,0 2 10,1 0 0,5 12-3,3 8-4,3 5-3,0-2 10,19 7 0,6-5 1,1 3-1,9-5-2,-5 0-2,-7 0-18,-6-6 17,-9 1-1,-6-4-6,-2 2 7,-7-2-9,-15-3 11,-4-2 3,4-2 3,3-4-2,8-2-1,8-1 0,3 0 9,0-16-9,20-13-7,8-5-5,9 1 8,4-4-15,5 8-4,-2 3 4,-4 6 10,-6 6 9,-4 7 2,-11 7 7,-5 0 14,-8 0-11,-2 14 2,-4 8 29,0 5-22,0 2-13,-4 2 0,-2 1-5,0-3-1,1-5-2,2-7-7,0-8-83,0-9-119</inkml:trace>
  <inkml:trace contextRef="#ctx0" brushRef="#br0" timeOffset="16905.7149">22398 1895 41,'0'-9'517,"-6"9"-517,6 0-7,0 3 2,0 16-3,3 4 5,10 5-14,-1-2-64,0-8-39,3-2-60</inkml:trace>
  <inkml:trace contextRef="#ctx0" brushRef="#br0" timeOffset="17151.8724">22607 1668 81,'11'-41'120,"-1"15"12,-6 12-17,-1 11-51,0 3-18,2 0-45,-1 29-1,2 16 0,-2 16 24,-2 12-18,-2 9-1,0 3-2,-3 2-1,-6 2-1,-4-11-1,2-3 0,1-15-1,1-11-27,3-7-36,0-10-35,3-11-88</inkml:trace>
  <inkml:trace contextRef="#ctx0" brushRef="#br0" timeOffset="17939.7982">22793 2360 384,'2'0'33,"2"0"-33,-3 0 4,4 0-2,3 0 0,4 0 35,10 0-9,1-7-21,6-3-4,-2-7-1,0-2-2,-6 0 0,-1-5-1,-6 4-1,-5 3-5,-9 0-2,0 5-12,-15 5-1,-6 7 22,-6 0 15,-1 7-14,1 13 2,5 3 2,5 5-2,6 0 0,10 1 1,1-2-1,6-4 1,20 1 0,4-8 2,9-6-2,6-8-2,11-2-2,2 0-11,5-9-22,-1-6 6,-5-2-7,-8-3 13,-10 4 7,-17-4-6,-10 3 11,-12-1 9,0 2 31,-16 4-11,-11-1-3,-6 5 10,-3 7-12,5 1 10,3 0-2,7 5-8,7 7-13,7 3-2,5 1 0,2 1 4,2 2-3,14-3 4,5-2-1,6-7-1,1-5-1,7-2-2,-3 0-5,-2-9-11,0-8-28,-2-9 13,-4-6-12,-4-7-30,-1-3 10,-8-10 14,-1-4-13,-3-4 8,-5-3 47,-2-2 7,0 7 49,0 10 22,-2 19 54,-4 16-16,5 11-25,1 2-63,0 19-21,0 17-10,-2 15 10,2 13 13,0 3-4,0 6 1,0 2-5,0-5-5,0-5 0,-7-9 0,-5-10-2,-5-9-80,-3-11-114</inkml:trace>
  <inkml:trace contextRef="#ctx0" brushRef="#br0" timeOffset="18158.9896">22816 2060 260,'-30'-14'306,"11"7"-304,15 5 6,4 2 3,4 0-1,25 0-3,14 0-6,15 0 1,8 0-2,-6-1-34,-5-6-54,-10-2-51,-5-6-184</inkml:trace>
  <inkml:trace contextRef="#ctx0" brushRef="#br0" timeOffset="18848.3679">23898 2096 35,'11'-11'421,"-4"7"-409,4 1-11,-4 3 7,-1 0-8,-2 14 0,5 9 6,-4 11 7,-1 2-6,0 4-1,-1-5-5,0-4 0,-1-6 1,0-9-1,0-5-1,-2-9 0,0-2 0,0 0 3,0 0 6,3-9 10,4-10 19,2-13-37,7-7-1,1-6-1,3-10 1,4-6-3,0-5 3,5-6-1,2-1 0,0-5-1,-2 8 1,-2 7 1,-1 15 0,-2 22 3,-9 11 20,-3 14-8,0 1-13,3 21-2,-2 26 0,7 14 7,-7 14 11,-3 0-14,1 1-4,-5-1 0,2 0 0,-7-5 0,-1-13 0,0-8-1,0-12-25,-12-9-35,-6-6-60,-5-14-119</inkml:trace>
  <inkml:trace contextRef="#ctx0" brushRef="#br0" timeOffset="19043.9329">24034 2142 466,'-1'-4'24,"1"1"7,6-1 17,21-1-38,14 0-10,12 0-1,5 5-1,4 0-35,1 0-37,-3 0-53,-2 0-13,-14 0-29</inkml:trace>
  <inkml:trace contextRef="#ctx0" brushRef="#br0" timeOffset="19971.5699">24626 2118 6,'3'0'231,"0"0"-197,2-2 1,1-3 26,2-2-5,2-3-16,0-3-1,2-1-7,-3 0-16,0 0-9,-6 2 6,-3 4-5,0 3-2,0 1-6,-20 4 0,-5 0 3,-3 0-3,3 4 0,4 8-4,4 1-4,5 4 7,9-1-2,3-1-7,0-1 10,7-3-7,13-2-6,2 1-3,2-6 11,1-1-17,-5-3 17,-2 0 4,-5 0 1,-6 0 0,-2 0 0,-3 7-1,-2 3-3,0 12 1,0 11 3,0 4 2,0 18 0,-7 7 0,0 13 4,1 6 2,5 0-3,1-5-2,0-7-2,0-5-1,0-8 1,0-8 0,0-9-1,0-12 0,-2-9 0,-2-7 0,-4-6-4,-3-5 0,-2 0 4,-4-16 2,0-9 12,2-9-8,3-7 1,8-4-7,4-6 4,0-8-1,12-4-2,13-14-1,13-6-7,5-2-31,3 6-21,6 11 22,-3 10-16,-1 15 35,-4 8 17,-11 9 1,-11 9 3,-9 10 2,-10 3-3,-3 2 5,0 2-7,-10 0-7,-10 0-1,-7 2 3,2 6-18,3-3 0,8 2-4,7 1 10,7 1-7,0 1 2,1 0 20,13 1-5,0 4-7,3 0 8,0 2-7,-1 2 8,-4-2-29,-5 3-11,-4-4 20,-3 4 15,0-4 10,-1-1 2,-14 0 32,3-3 3,0 1 12,0 0-18,8 0-8,1-4-8,3 1-8,0-1 9,7-1-5,11-5 21,3-1-4,6-2-24,3 0-2,1-1-2,6-11-17,-1-2-32,-2 0-26,1-5-45</inkml:trace>
  <inkml:trace contextRef="#ctx0" brushRef="#br0" timeOffset="20293.6564">25288 2274 81,'0'-18'76,"-9"6"11,-7 2-22,-3 3-47,0 7-10,-1 0-3,1 0 1,1 10-3,-3 7-3,2 3 0,6 2 1,4-1 4,5 3-5,4-5 2,0-2 0,0-2-2,0-5-6,10-6-5,1-4-26,1 0 21,4 0-18,-2-12-5,0 1 2,0 0 5,-1 2 32,-3 4 12,-1 5 1,-5 0 24,0 0-26,1 0-8,-2 8 19,-2 9 8,2 2-10,0-2-14,0 3-2,0-3-4,2 0-72,-2-4-117</inkml:trace>
  <inkml:trace contextRef="#ctx0" brushRef="#br0" timeOffset="20624.5309">25388 2576 344,'2'-3'145,"-2"-1"-121,0 3 25,3 0-39,-2 1-10,-1 0-41,0 0-85</inkml:trace>
  <inkml:trace contextRef="#ctx0" brushRef="#br0" timeOffset="48851.101">3785 4151 301,'13'-10'36,"-9"-1"-10,1 2 12,-1-2 4,-1 6 6,2-1-10,1 0-14,1 0-8,-1-3 2,-1 2-3,1 1 2,-3 0-6,0 1-4,-3 1 1,0-1 1,0 5 1,0-3-2,-6 3-6,-18-3-2,-7 3-2,-11 0 0,-3 12 1,-3 8 1,9 4 0,4-2 0,5 2 0,12-2-3,6-2 3,10 2-3,2-3-3,6 3 6,20-1-1,11 0 1,8 0 1,10 0-1,3 1 0,2-4-1,-1 1-2,-8 1-11,-6 0 2,-15 2 0,-14 2 1,-13 4-3,-3 0 10,-25 4 3,-20 1 1,-10 1 0,-14-5 0,1-5 9,3-4 1,6-6-2,10-9-2,10-5-4,9 0 0,16 0-1,9-6-1,5-10-7,7-4-45,20-3-65,3-2-171</inkml:trace>
  <inkml:trace contextRef="#ctx0" brushRef="#br0" timeOffset="49790.7933">4553 4095 430,'0'-24'10,"0"15"18,0 2 3,0 6 3,0-1-2,0 2-14,0 0-12,0 0-6,-6 13-1,-8 15 1,-11 16 12,1 8 7,2 8-4,5 4-8,4 0 4,5 2 10,8-5-19,0-5-1,12-5-1,11-2 0,10-4 0,7-8 0,0-7 0,-1-11-18,-1-10-28,0-5-16,-7-4-26,2 0-90</inkml:trace>
  <inkml:trace contextRef="#ctx0" brushRef="#br0" timeOffset="50329.9624">4766 4500 413,'-9'-4'37,"3"0"-23,6 1 33,0 1-19,18-2-22,9-4-5,11 3-1,-3 3 0,-1 2 0,-7 0 0,-5 5 0,-8 8-1,-8 4-1,-6 1-1,0 2-4,-5 1 0,-12 1 7,-3-5 0,1-1 5,5-6-5,4-5 0,5-2-1,5-3 1,0 0 5,0 0-5,2 0-10,11-12 5,5-8-5,6-4 5,4-5-4,-5 0-13,5-4 13,-4 3 4,-3 1 5,-5 5 2,-2 8-1,-10 5 4,-4 7 32,0 4 13,0 0-16,-7 0-28,-10 10 4,-4 11-9,2 8-1,8 0 3,5 3-3,6-4 0,0-1 0,11-4 1,11-3 0,5-3-1,10-6 2,2-4-2,4-7-18,-1 0-52,-3-3-44,-6-13-140</inkml:trace>
  <inkml:trace contextRef="#ctx0" brushRef="#br0" timeOffset="50666.3403">5339 4124 322,'-3'-1'41,"3"1"-8,0 0 7,0 0-26,10 7-11,11 12 0,9 7 10,3 8 15,8 4-12,-2 6 4,-7 4 2,-2 5-18,-10 5-1,-15 3 3,-5 2-3,-12 1 0,-12-3-1,-15-3-1,-1-9-1,-8-5 0,0-5-41,-7-15-109</inkml:trace>
  <inkml:trace contextRef="#ctx0" brushRef="#br0" timeOffset="53492.8805">6441 4488 338,'3'-20'128,"-3"2"-103,0 7 9,0 8 7,-2 3-13,2 0-14,0 0-11,0 0-3,0 0-1,0 0 0,0 0-1,0 0 0,0 0-1,0 0 2,0 6 1,0-2 0,2 0-1,0-3 1,0-1-1,-2 0 1,2 0 0,-2 0-2,1 0 2,1-1 2,-1-10 1,-1-3 0,0 0-3,0 3 1,-1 3-1,-4 4 0,1 2-1,-1 2 0,1 0-4,0 2 5,-2 13-5,4 3-6,-1 3-6,3 3-12,0-2-27,8 2-34,6 0-110</inkml:trace>
  <inkml:trace contextRef="#ctx0" brushRef="#br0" timeOffset="53942.9993">6596 5008 198,'0'0'55,"3"0"-44,-3 0 31,1 0 40,-1 0-18,0 0-20,2 0-7,-2-8-27,0 1-5,0 3 12,0 1-12,0 3 0,0 0 4,0 0-3,0 0-6,-8 2 0,-5 10 0,1 5 1,3 0-2,0-3 1,6-1-1,1 1 1,2-7-2,0-1 0,0-4 0,0-2 2,7 0 0,5 0 1,-2-12-1,-2-6 0,0 3 1,-6 2 0,-2 1-1,0 0-1,0 7-31,-10 5-71,-13 0-152</inkml:trace>
  <inkml:trace contextRef="#ctx0" brushRef="#br0" timeOffset="55231.0359">8095 4792 425,'-21'0'38,"5"-9"2,5-3 8,11 0-26,14-1-20,39-8-2,-3 11 0,11 0 0,-7 7 0,-8 3-1,-9 0 0,-16 8-1,-8 11 1,-10 9-1,-3 3-8,-6 2 8,-16 1 0,-6-2 4,1-6 3,6-7-1,3-6-3,11-9-1,5-3 0,2-1 3,0 0-3,0-3-3,14-19 1,7-7-1,8-12-2,6-1 2,-3 3-5,1-5-2,2 2 8,-7 5 2,-1 3 0,-8 7 1,-10 11-1,-6 9 3,-3 2 8,0 5 17,-1 0-25,-13 8 1,-5 15-1,-5 14-3,7 4 1,2 4-1,11 2 2,4-5-2,2 0 1,23-5 0,8-8 2,7-12-3,9-14 1,9-3-1,0-11-55,1-19-146</inkml:trace>
  <inkml:trace contextRef="#ctx0" brushRef="#br0" timeOffset="56116.4519">10387 4967 431,'-3'3'45,"-1"-3"-18,4 0 18,0-1-4,4-15-11,10-5-30,5-5 0,-1-3 0,-2-3 1,-3 4-1,-2-2 0,-5 1 0,-4 3 0,-2 7 0,0 5 0,-2 6-5,-9 5 3,-1 3 0,-5 8 0,-3 17 1,0 13-2,3 7 2,4 1 1,7 0 1,5-8-1,1-3-1,0-13 1,9-7-2,7-6 4,2-9-2,6 0 1,6-15 0,10-14 2,3-12-1,1-5-2,-1 0 0,-2-4 0,-2 5 0,0 9 0,-6 7 0,-3 10 0,-9 9-1,-7 7 1,-1 3-1,-1 11-2,1 15 3,-3 8-1,1 8 2,-8 1-1,-3-1 0,0-2-2,-7-10 0,-15-2-13,-9-8-5,-6-4-7,-9-6-34,-1-6-21,-2-4-98</inkml:trace>
  <inkml:trace contextRef="#ctx0" brushRef="#br0" timeOffset="56475.6388">10546 4368 159,'0'-19'248,"0"8"-224,0 3 12,-2 6 14,2-1-31,-2 3-19,1 0-1,-2 5-4,0 7 5,1 2 0,0-6 0,2-4 0,0-4 0,0 0-2,0 0-1,0 0 3,0-7 9,11-9-4,2-4-3,-4-3 0,-4 3-1,-5 2 1,0 4 1,-3 2 6,-13 8 2,-6 4-11,-3 0-13,-3 16 1,0 11-42,2 7-15,8 2-150</inkml:trace>
  <inkml:trace contextRef="#ctx0" brushRef="#br0" timeOffset="57316.4932">12263 4725 144,'-5'-13'190,"4"3"-113,1 3-10,0 5-2,0 0-19,0 2-25,0 0-21,0 0-3,0 12-3,4 6 6,8 10 0,0-3 0,6-4 0,0-2 0,4-5 0,2-4 0,1-10 0,5 0-12,3-14-3,-3-15-5,-2 0 1,-5-10 0,-7 5 1,-5 1 17,-8 8 1,-3 8 1,0 8 1,0 6 33,-3 3-25,-11 14-9,2 25-1,0 18 0,5 15 4,7 11-4,6 8 5,17 6 2,12 10 8,2 1-12,1-10 2,-3-3-5,-2-11 0,-12-9 0,-5-9 0,-11-15-1,-5-15 0,0-11 1,-18-10-5,-8-12 5,-11-3 0,-2-11 0,-3-18 6,3-12-6,1-10-1,5-10-4,7-3-3,9-2-1,8 0 4,8 8-9,1 1 0,14 5 1,19-1-4,14 2-21,15 1 16,13 8-11,5 1-8,-4 5-4,-5 2-13,-10 5-15,-8 3-78</inkml:trace>
  <inkml:trace contextRef="#ctx0" brushRef="#br0" timeOffset="58403.6251">13090 4766 106,'-13'-14'122,"-1"1"-59,2 6-13,5 2 10,3 2-16,4 1-11,0 1-12,0 1-19,0 0 5,0 0-2,0 0-2,0 0-3,-3 3-2,-5 16 2,-2 9 0,-1 6 6,2 2-3,6-3-2,3-4-1,0-2 2,0-6-2,11-3 3,7-8-3,3-3 1,6-7-1,-1 0 0,3-5-6,-1-14-1,-7-1-1,-6-6-3,-11-3 5,-4-3 6,-4-2-2,-20-2-5,-7 3 7,-8 10 0,4 10 6,3 7 5,11 4 1,10 2-8,10 0-4,1 5-17,3 4 2,17 4 15,10-2 0,6-6-7,5-5-10,2 0-27,-3 0 3,-3-16 8,-1-1 13,-6 1 20,-8-1 0,-8 3 4,-5 3 14,-5 6 31,-2 4-8,-2 1-12,0 0-16,0 5-13,0 18 0,0 12 0,3 9 14,3 0-7,0-2 7,4-3-10,1-8-1,4-3-3,-1-11 0,2-5 0,-2-8 2,1-4-2,5 0 1,-3-16-1,3-9-4,1-4-4,-1-5 4,-3-4 2,1-3-1,-6 12-14,-4 6 8,-4 12 9,-3 8 0,-1 3 0,0 8-4,0 21 2,0 7 2,0 5 7,5-2-4,1-7-2,6-4 0,-1-9 0,2-6-1,0-9 0,2-4 2,3 0 1,0-16 0,2-10 0,3-6-2,1-5 1,3-6-2,4-7 0,-1 0 0,-5 5-5,-6 9 1,-8 13-4,-8 7-1,-3 11 9,0 5-3,0 0-14,0 17 17,0 9 0,0 8 0,2 2-4,11-2 3,6 0-9,1-5-16,0-2-2,0-5-20,-7-2 6,-2-3 26,-8-3 16,-3-4 2,0 3 4,0 2 31,-6 0 5,-3 1-10,0-1-16,6-2-7,3 1-7,0-8 0,10 0 1,11-4 1,9-2 2,10-5-6,1-14-8,-2-2-59,5-4-124</inkml:trace>
  <inkml:trace contextRef="#ctx0" brushRef="#br0" timeOffset="59266.4907">15610 5109 191,'-12'2'182,"7"-2"-135,5-2 7,0-9 11,3-6-46,18-10-16,6 2-2,7-6 2,4-1-2,-1-2-1,0 2 2,-7-1-2,-9 2 0,-6 0 1,-9 6-1,-6 2 1,0 5-1,-8 11-17,-8 2 10,-2 5 7,2 0-1,4 8 1,8 14-9,4 4 3,0 1 4,14 4 2,11-5 1,7-2-1,4-1 0,1-3-5,1 5 1,-6-5-5,-9 1-12,-12-1 5,-9-3 7,-2-1 3,-17 4-1,-12-3-2,-7-3 9,4-2 3,3-3-3,6-5 1,13-1-2,5-1 1,5-2-39,0 0-94,21 0-5</inkml:trace>
  <inkml:trace contextRef="#ctx0" brushRef="#br0" timeOffset="59574.115">16268 4922 20,'0'-18'350,"0"5"-319,0 0 8,1 5-12,1 1-14,0 4 2,-2 3-2,0 0-11,0 0-2,0 1-2,-5 19 2,-6 3 6,0 7 2,3 3-5,6-2-3,2-4-1,0-3 1,3-2 1,18-5 0,7-7 3,8-6 0,10-4-4,9-4-32,5-16-32,-1-7-82,-1-2-65</inkml:trace>
  <inkml:trace contextRef="#ctx0" brushRef="#br0" timeOffset="60970.0443">16791 4555 77,'-16'-21'265,"2"11"-178,5 10-28,5 0-39,-1 18-15,2 19-5,-1 14 8,4 10 0,0 3 5,0 2-9,0-3-2,0-5 1,0-7-2,-2-7 0,-2-8-1,-2-10 0,2-4 1,2-11 0,0-7-1,2-4-1,0 0-8,0-10-3,14-15 9,5-3 2,2-5-2,-2 5-7,3 5 8,-5 7 1,-3 5 1,-3 6 0,-4 5 0,-1 0 0,4 7 1,0 13 3,2 2 16,2 1-15,0 1-4,6-2 0,5-7-1,0-4 3,3-5-1,2-6-2,3 0-1,1-8-8,3-9-10,-3-6 3,-1-2-1,-2 0 9,-7 2 1,-9 4 2,-7 3 5,-4 7 5,-4 0 13,0 6 17,0 1-8,-10 2-21,-2 0-3,-3 5-3,1 12-1,2 4 1,4 0 0,5 0 1,3 0-1,0-4 0,0 2 0,11-5 0,3-6 2,5-2-4,-1-5 1,3-1-7,1 0 4,1-11-2,-2-6-9,-5-4-1,-7 3 2,-8-5 13,-1 0-1,-4-2-5,-18 0 7,-7 8 1,3 6 5,0 6 2,8 5 1,7 0-6,6 0-3,5 8-10,0 4 9,11 4 1,16-1 0,8-2 0,7-5-2,4-2-5,0-6-13,3 0-7,-3 0 8,2-8 12,-1-6 3,-4 0 4,-10-1 1,-8 2 1,-10 4 0,-9-3 12,-6 3 22,0 3-8,-6 2-15,-11 4-13,-6 0 0,-3 1 1,-2 15 1,0 4-4,4 2 4,9 4-2,7 0 0,8-2 1,0-2 1,8-3-2,13-2 1,8-6 1,2-5 4,3-6-4,-5 0-2,1-8-8,-4-8 1,-8-2 0,-8-1-7,-4-2-4,-6-3 7,0 2-6,-19-4 11,-8 4-17,-5 2 20,3 6-11,-1 7 12,8 7 2,8 0 9,8 1-9,6 14-3,0 3 3,9 1 3,18 0 4,6-4 5,2-5-2,11-6-5,-1-4-3,0 0-2,6-5-7,3-14-1,2-6 4,2-3 2,-3-11 2,-2-3 0,-10-5 1,-10-4-1,-9-5-1,-13-3-1,-7 0-5,-4-4-7,-12 2 6,-14 10-1,-2 13 9,-5 13 19,3 18 17,1 7-13,2 26-18,9 22 0,4 16 8,8 11 9,6 2 5,0 2-13,16-5-9,3-6-4,0-8-1,-2-11 1,-1-3-1,-3-8-4,-2-4-90,-3-10-154</inkml:trace>
  <inkml:trace contextRef="#ctx0" brushRef="#br0" timeOffset="61164.7814">18662 5121 436,'3'-12'144,"-3"2"-118,1 1 5,-1-2-13,0 2-13,0-2-5,0 1-19,-14-2-64,-18-3-246</inkml:trace>
  <inkml:trace contextRef="#ctx0" brushRef="#br0" timeOffset="62581.9247">3731 6166 509,'0'0'0,"-2"29"-1,-14 31 1,-2-4 2,6 7 13,-1-1-9,5-3 0,1-7-4,2-7-2,2-9 0,-1-12 0,4-11 1,0-5-1,0-5 0,0-3 1,0-2 8,0-20 18,12-13-20,4-11-6,5-10-1,0-3 0,0-11-1,0-3 0,4-2 1,-3 3-3,-2 10 3,-1 11 0,-7 18 4,-2 10-4,-5 14 4,-4 9 10,4 0-12,6 19 1,5 15-1,6 12 19,0 10-3,4 3-12,-4 0-4,1-1 2,3-3-4,-3-4 1,-4-4-2,0-4 1,-8-7-2,-3-2-11,-5-8-41,-3-3-34,0-7-45,-9-8-125</inkml:trace>
  <inkml:trace contextRef="#ctx0" brushRef="#br0" timeOffset="62776.4023">3668 6558 74,'-21'-9'356,"8"9"-311,10 0-13,3 0 13,0 0-23,9-6-8,18-5-11,19-1-2,9-5-1,12-2-5,-3 4-51,-1 3-39,-11 4-132</inkml:trace>
  <inkml:trace contextRef="#ctx0" brushRef="#br0" timeOffset="63232.6311">4644 6152 393,'5'-19'48,"-3"14"-26,-2 2 25,0 3 0,0 0-16,0 0-28,-3 12 0,-10 16-3,-4 15 5,-3 10 9,6 5-6,5 1 4,6-3-9,3-1-1,3-5-2,18-4 0,10-7 0,8-10 0,4-11 0,-1-7-20,7-11-43,-6 0-53,-4-11-99</inkml:trace>
  <inkml:trace contextRef="#ctx0" brushRef="#br0" timeOffset="63706.5966">4851 6442 439,'-3'0'39,"3"0"-29,6 0-3,16 0-5,14 5 6,9 7 1,-6-1-7,-2 3-1,-10 0-1,-11 0 1,-10 3-1,-6-1-1,-6 2-2,-15-3 3,-4-1 3,4-2-3,5-7 0,5-2 1,7-3-1,4 0 3,0 0-3,0-14-12,12-9-13,10-7 20,2-3 4,7-7 1,1 0 0,-4 0-13,2 5 0,-8 8 13,-4 10 1,-11 8 12,-5 5 22,-2 4 2,0 0-8,-6 20-26,-9 7 10,-3 8-2,5 2-4,8-4 2,5-4-8,0-5 1,18-3-2,9-6 0,4-7 1,5-1-1,4-7-2,0-3-51,1-11-42,-5-5-126</inkml:trace>
  <inkml:trace contextRef="#ctx0" brushRef="#br0" timeOffset="63932.0889">5441 6118 345,'0'0'145,"0"0"-137,11 11-6,17 14 21,8 7 12,12 4-1,0 5-17,4 0-7,-10 5-6,-8 0-3,-18 0-1,-11 1 1,-5-2-1,-15 0-2,-15-6-27,-6-3-40,-2-8-72</inkml:trace>
  <inkml:trace contextRef="#ctx0" brushRef="#br0" timeOffset="64238.8985">6541 6370 499,'5'-22'51,"27"8"-30,-2 4 5,1 5-14,-4 2-11,-3 3-1,-3 1-1,-6 15-14,-8 8-100,-7 5-96</inkml:trace>
  <inkml:trace contextRef="#ctx0" brushRef="#br0" timeOffset="64388.2401">6629 6673 391,'0'3'50,"0"-3"-34,0 0 60,0 0-11,0 0-36,3 0-22,4 0-7,0 0-7,-7 0-152</inkml:trace>
  <inkml:trace contextRef="#ctx0" brushRef="#br0" timeOffset="65423.6405">8504 6597 401,'-17'-9'45,"7"-1"7,10-4-4,21 1-27,22 1-19,12 2 4,6 4 3,-7 5-8,-3 1-1,-8 3 0,-9 13 0,-14 6-1,-8 3-4,-12 4-9,-8 2-6,-17-3 11,-11 0 2,-2-7 7,3-6-3,5-5 6,11-3-3,10-5 1,6-2 3,3 0 2,6-13-1,19-12-4,10-8-1,12-3 0,0-4-5,3-2-10,4-2 2,-8 1 7,-1 2 4,-12 12 2,-14 10 0,-9 9 2,-10 7 8,0 3 27,-3 1-30,-14 19 2,-7 10-8,1 5 1,8 3-1,8-1 0,7-1 3,0-5 1,19-4-4,10-6 0,6-4-1,4-5 0,6-8 0,7-4-8,0 0-82,5-3-143</inkml:trace>
  <inkml:trace contextRef="#ctx0" brushRef="#br0" timeOffset="78037.6669">10338 6151 313,'-3'-20'22,"-6"16"6,-2 2-7,9 2 4,2 0-15,0 7-10,0 18 0,0 11 2,0 6 13,0 5-8,0 2-5,0 2 0,0 0 9,0-1-7,0-2-2,0-1-2,0-4 0,0-2 1,0-7-1,0-6 0,0-10 1,0-8-1,0-5 0,0-5 0,2 0 1,3-3 2,6-13 5,6-9-7,2-1-1,1-5 0,2 4-1,3-1 1,0 2 0,2 7-1,-2 4 1,-5 5 0,-2 8-1,-6 2 0,1 0-4,-5 18 3,-1 13 2,2 2 0,0 1 0,1-5 0,4 1 0,1-7 0,1-7 0,7-5 0,2-5 1,5-6-1,4 0 1,5-14-1,-1-7 0,3-2-3,-1-6 0,-6 2 2,-4 2 0,-10 2 1,-4 3 0,-10 3 1,-6 2-1,0 3 0,-11 6-7,-14 3 7,0 3 4,-3 0 1,1 4-5,1 10 0,10 4-1,3-1 0,7 2 1,6-2-4,0 0 4,0-3 0,10-6 0,2-3-1,3-3-16,0-2 10,-2 0 2,0-2 5,-2-4-2,-1-6 2,-4 4 0,0 0 0,-3 5 0,0 3 0,0 0 0,-1 0-1,6 3-4,0 11 4,0 2 1,2-2 1,5 2-1,-4-6 1,6-2-1,-4-7 0,7-1 1,-1 0 3,3-13-1,1-9 7,3 0-2,-1-5 0,5-4 1,1-1 3,-1-2-8,-2-2-1,-11 6 0,-4 2 0,-12 3-1,-1 8-1,0 8 2,0 4 0,-5 5-1,3 0-2,-1 14-1,3 11-4,0 6 5,7 1 0,13 2 2,4-3 0,2 0-2,3-4 1,-5-3-1,-7-5-5,-10-6-2,-5-3 6,-2-2-2,-16 0-1,-10 0 4,-12-4 3,1 0-3,-2 0-16,3 0-24,5-2-90,7-2-105</inkml:trace>
  <inkml:trace contextRef="#ctx0" brushRef="#br0" timeOffset="78781.3052">12624 6597 350,'0'-10'43,"0"1"-4,3 5 15,10 4-35,7 0-12,-3 4-6,6 16 4,0 8 13,-3 3-5,-1 6-11,-5-2-2,0-2 2,-1-7-2,-3-1 0,-1-6-1,-2-9 1,-1-3 0,-1-6-1,2-1 0,1-4 1,2-17 1,5-13 0,-1-3-1,3-6 1,0-3-1,-2 5 0,1 4-1,-4 8 0,2 7-10,-8 15-3,1 7-7,-1 0-38,1 17 13,2 10-22,2 2-43,1 3-94</inkml:trace>
  <inkml:trace contextRef="#ctx0" brushRef="#br0" timeOffset="78998.7313">13256 6614 364,'0'0'54,"0"0"-54,2 10-1,1 9 1,0 6 4,2 6-3,0-3 0,-4-1-1,1-2 0,-2-8 0,0-3-68,0-6-54,0-8-98</inkml:trace>
  <inkml:trace contextRef="#ctx0" brushRef="#br0" timeOffset="79171.6265">13280 6367 231,'0'-24'79,"0"14"12,0 7-45,0 3-30,0 0-16,6 17-4,3 13 3,3 4 1,-3 0-38,4 4-90,-4-1-69</inkml:trace>
  <inkml:trace contextRef="#ctx0" brushRef="#br0" timeOffset="79801.9379">13468 6855 245,'1'0'95,"2"0"-51,6-5 2,0-7-20,4-4-12,4-1 5,4-5-10,4-1-6,1-4-2,0-2 0,-3-1-1,-4 5 0,-5 2 0,-7 9 0,-4 6-3,-3 8-4,0 0-13,0 0-21,-7 14 41,-4 4 0,2 2 0,5 3-1,4 1 1,0-2-4,7-1-1,14-1 4,7-3-12,2-3-8,3 3-11,-1-2 14,2 1 11,-8 0 5,-9 1 2,-10-3-1,-7 0-1,-4 1-5,-18 0 7,-6-2 1,-2-4 0,4-5 4,5-1 2,3-3 6,9 0 9,9-12-14,0-12-6,4-3 2,22-9-1,4 2 0,12-4-3,4 6-1,0 2-1,3 5-7,-5 8 9,-11 6 0,-8 8 1,-6 3 16,-5 0-5,-1 8-6,-6 12 2,0 3 25,-7 4-19,0-2-5,0 3-7,0-3 0,0-4-2,0-4 0,0-5-49,0-6-98</inkml:trace>
  <inkml:trace contextRef="#ctx0" brushRef="#br0" timeOffset="79959.5941">14200 6452 299,'2'-16'50,"-2"5"-16,0 8-9,0 3-17,0 0-8,0 3-31,0 14-23,0 3-99</inkml:trace>
  <inkml:trace contextRef="#ctx0" brushRef="#br0" timeOffset="80244.2958">14378 6077 277,'3'-36'73,"-2"15"18,1 10-12,-1 9-32,0 2-30,5 0-17,2 27-12,1 18 12,4 16 4,-4 14 7,-1 7-9,-5 8-1,-3 1-1,0-2 1,-2-8 0,-5-9-1,1-13-5,1-6-32,-3-13-28,3-9-57,0-12-76</inkml:trace>
  <inkml:trace contextRef="#ctx0" brushRef="#br0" timeOffset="81008.3098">14561 6824 333,'5'-3'63,"-1"2"-57,6-2 3,1-1 17,4 1-11,6-4-3,9 3-9,3-4-1,5-1-1,-2-2 2,1-3-2,-2-3 0,-6 0 0,-11-3 0,-9-1-1,-9 4-1,0 5-19,-22 5 7,-17 6 13,-10 1 0,1 4 0,-1 10 0,10 9 1,10-2 3,11 0-3,15 3-1,3-2 0,11 0 5,27 0 3,17-6-3,9-5 4,10-6-7,2-5-2,4 0 0,-5-1-15,4-12 2,-8-3 2,-12-4 10,-15 2 1,-20-1 0,-17-2 1,-7-1 3,-10 1-4,-19 4 2,-8 5-2,-3 7 2,1 5 5,3 0 1,6 8-7,4 10 1,10 1-1,8 0-1,8 2 0,0-2 1,17-6 5,13-1-4,6-4 1,6-7-1,4-1-2,-1-3-3,-3-15-11,-7-7-9,-3-8-5,-8-7-29,-8-4 17,-3-4-6,-7-3 11,-3-4 13,-3-6 22,0-3 0,-3-1 9,-9 7 13,-2 13 38,5 14 33,2 18-16,6 10-30,-2 3-46,-1 25-1,-2 25-6,0 16 6,1 13 6,2 2-1,2 1-3,1-4 0,-5-3-1,3-7-1,-6-11-5,-3-11-72,-11-14-98</inkml:trace>
  <inkml:trace contextRef="#ctx0" brushRef="#br0" timeOffset="81212.4848">14479 6395 561,'-19'-9'22,"14"7"-16,5 2-5,15 0-2,20 0 2,21 0 0,13 0-1,11 0-16,-4 0-81,3-5-133</inkml:trace>
  <inkml:trace contextRef="#ctx0" brushRef="#br0" timeOffset="81938.6853">17042 6634 418,'-5'-3'35,"5"3"-25,0 0-10,0 15-1,5 10 1,-2 9 1,-3 1 1,0-1-1,0-5-1,-11-3 2,-1-6-1,0-8-1,1-4 4,-1-7-2,4-1 1,-2-5 5,2-18-5,5-7-3,3-11 0,0-6 1,8-9 0,13-5-1,5-7 0,3 0-1,2-4-2,6 3-1,-1 5 4,-1 10 0,-6 13 1,-2 19 11,-6 14-1,-2 8-9,-2 11-2,-3 28-4,-4 19 4,-3 17 6,-4 9-2,-3 4 1,0 1-4,0-4 0,0-1 0,0-9-1,0-7 0,0-8-10,0-11-46,0-15-76,-4-15-126</inkml:trace>
  <inkml:trace contextRef="#ctx0" brushRef="#br0" timeOffset="82853.8472">16985 6740 128,'-11'-5'269,"10"5"-269,1 0-37,10 0 37,19 0 3,13 0 6,10 0-6,9 0-3,6 0-23,4-2-62,-2-3 38,4-2 8,-3-1 11,-3-1 5,-2 0 13,-1 1 10,-11-2 30,-6 0 25,-14 0-3,-14 3-1,-10-2-4,-9 0 19,0-2-12,0-3-34,-18 2-13,-9 1-7,-9 1 7,-5 7-6,3 3 0,4 0-1,9 4-2,7 6 1,9 3-8,6 1 6,3 2 0,0-1 2,14-4 1,6 0-7,-1-2-4,0-1-6,-6-4-4,-4-3 19,0-1 0,-9 3 2,0 2-1,0 8-1,0 11 2,0 8 0,-6 16 2,1 13-2,5 19 3,0 9 0,2 8-1,17 4-2,1-1 1,7-7-1,-2-5-9,-1-17 9,-9-11 0,-7-10-1,-6-14 1,-2-8 0,-6-8 0,-15-6-1,-7-7 1,-7-7 3,-2 0-3,-4-12 4,-3-11-2,5-5-1,5-9 1,9-5-2,7-7 0,13-5 3,5-5-3,12-9 0,21-1-6,13-3-10,20-2-29,13 0-23,12-4 20,6 5 32,0 6 16,-3 11 19,-9 12 18,-22 7-6,-22 10-23,-19 5-4,-15 5-1,-7 5 25,-17 6-24,-17 4 13,-5 2-16,-1 0-1,6 0 0,8 10-1,8 2 1,12-1-10,6 3 4,0 1 3,15-2-25,13 4 11,8 1-28,-1 1 7,-2 0-10,-5 3-19,-7 3-67</inkml:trace>
  <inkml:trace contextRef="#ctx0" brushRef="#br0" timeOffset="83334.5988">18211 7137 37,'-15'16'40,"9"-1"-13,6-2-14,2-4 2,24-4 22,13-4-17,8-1 1,8 0-19,4-11-2,4-11-26,3 2-5,-1-10-11,1-4 30,-7-5 12,0-4 13,-13-1 45,-14 3 5,-12 7-23,-14 5 3,-6 5-15,-10 7 22,-19 8-27,-4 7-17,-7 2-5,5 6 2,3 12-2,7 5-1,7 2 0,6-2-1,9 1 1,3-1 0,0-4 1,9-3-1,7-3-8,2-5-2,-1-7-9,3-1-3,0 0 4,-4-5 11,1-4 2,-7 1 4,-1 4 1,0 1 2,0 3 4,-1 0-5,-2 11-1,1 5 4,5 4 11,-2 3-7,5-3-4,0 4-1,7-6-2,1-4-1,-2-3-1,0-3-101,5-8-92</inkml:trace>
  <inkml:trace contextRef="#ctx0" brushRef="#br0" timeOffset="83582.2786">19285 7126 460,'0'-6'43,"0"-1"-1,0 1 4,0 5-31,0-1-15,0 2-1,0 0-25,-10 0-55,-4 0-212</inkml:trace>
  <inkml:trace contextRef="#ctx0" brushRef="#br0" timeOffset="84676.4253">17945 7117 221,'0'0'47,"0"0"-30,0-2 9,3-7-11,8-4-3,4-2 21,0-4-13,5-2-10,1-6 11,5 0-8,4-4 5,3-3-1,-1 0 3,5-2-8,1-3-5,-4-2-2,-4 0-3,-8 0-2,-5 8 1,-7 5-1,-5 9 0,-5 7 0,0 1-1,0 6 1,0 4-3,0 1-9,-6 0 10,-3 0-5,1 12 5,-1 2-8,-2 6 7,6 4 3,-1-2 0,1 7 1,2-4-1,3-2 1,0 1-1,3-2 0,16 3-1,6-1 0,8 0-16,4-1-9,-1-1 10,-4 1-19,0-4 1,-10 0 11,-10-2 7,-9-4 10,-3 0 6,-13 3-12,-20-2 12,-6 2 5,-3 0 0,-2-1 21,0-1-17,12 0 4,5-5 2,13 2-4,9-5-9,5 0 1,0-2 1,23-1 5,10-3 19,15 0-7,11 0-17,1-7-3,7-4-1,-9 2-52,-7-1-95</inkml:trace>
  <inkml:trace contextRef="#ctx0" brushRef="#br0" timeOffset="149544.62">2888 10222 403,'-13'0'51,"-1"0"-51,-1 0 1,14 0 0,1 0 3,0 0 0,3 0 0,7 0 14,7 4 12,3-4-10,4 0-5,3 0 8,9-7-13,3-6-5,0-5-2,2-2-1,-2 1-2,-6 2 0,-8 0 1,-8 5-1,-7 7 0,-7 3 2,-3 2-2,0 0 1,0 0-1,0 0 0,0 0-3,-3 19 3,-9 13 2,2 14 3,-1 14-1,1 17 4,10 15-1,0 11 1,0 12 0,7 5-6,7-2-1,5 5 0,-1-6-1,1-9-1,-7-10 1,-7-5 0,-5-13 0,-3-13-2,-15-10 2,-12-17-2,2-11 2,-12-9 1,-7-8 8,-8-11-3,0-1 4,-6-13-2,3-12-6,2-9-2,4-7-1,9-5-15,7-4-30,6 0-40,17 5-69,13 2-183</inkml:trace>
  <inkml:trace contextRef="#ctx0" brushRef="#br0" timeOffset="149776.7325">2755 11059 396,'-6'0'132,"6"0"-109,0 0-22,27-9 11,15-9-4,21-2-3,8 0-5,-1-3 0,-10 7-16,-9 6-88,-11-2-83</inkml:trace>
  <inkml:trace contextRef="#ctx0" brushRef="#br0" timeOffset="151104.1553">3904 10504 269,'6'-23'44,"-5"9"-7,2 11 15,-3-1 3,0 4 4,0 0-16,0 0-14,0 0-13,0 0-7,0 0-3,0 24-4,-15 11-1,-10 16 17,0 7 2,1 4-6,9 2 2,7 1-3,8-2-7,0-1-3,12-7-3,19-4 1,7-8-1,10-2-1,2-10-18,0-6-47,-1-5-44,-3-11-126</inkml:trace>
  <inkml:trace contextRef="#ctx0" brushRef="#br0" timeOffset="151725.8421">4302 10850 417,'0'-6'68,"0"-2"-45,3 2 12,15-2-7,9-4-23,7 5-1,6 3 0,-5 4-3,-4 0-1,-1 0 0,-9 14 0,-7 2-5,-6 5 3,-8 2-2,0 1 4,-2 5 0,-15-7 0,-7-1 1,2-1-2,-1-6 2,5-3 0,5-4 0,5-5-1,4-2 0,4 0 1,0 0-1,0-5-6,13-12 1,4-6-4,8-5 5,3-3 2,5-3-1,-1-1 0,-4 2 2,2 1 0,-8 3 1,0 3 1,-10 7 0,-6 6 2,-4 4 3,-2 2 9,0 4 9,0 3-8,-2 0-7,-7 0-6,-3 7-3,-4 10-2,4 4 1,2 9 1,4 1 1,3 3 2,3-4-2,0 1 2,12-1 0,12-2-1,8-8-1,3 0 0,9-6-1,4-9-2,-2-3-38,-2-2-60,-1 0-89</inkml:trace>
  <inkml:trace contextRef="#ctx0" brushRef="#br0" timeOffset="152183.9374">5033 10573 225,'-3'-5'102,"3"2"-27,0 0-21,0 3 21,0-1-31,0 1-22,0 0-13,9 1-8,10 16 4,10 11 21,4 8-4,1 8-6,0 12-3,-7 4-7,-5 8-3,-10 1 0,-12-1-2,-8-5-1,-29-2-1,-17-3-7,-14-2-33,-8-8-66,-6-10-227</inkml:trace>
  <inkml:trace contextRef="#ctx0" brushRef="#br0" timeOffset="165456.0895">18338 10016 13,'0'-36'322,"-8"7"-278,-4 2-26,6 1 14,6 6 7,0 6-14,0 1-2,0 9-1,0 1-8,0 3-5,0 0-9,0 12 0,0 27 0,6 27 3,2 30 23,-4 25-7,-2 25-6,0 19-5,-2 18 4,0 13-1,0 6-7,0 5-1,0-4-2,0-11-1,0-9 0,0-13-4,1-20-1,11-17 0,0-25-24,11-19-60,-3-18-70,-8-25-74</inkml:trace>
  <inkml:trace contextRef="#ctx0" brushRef="#br0" timeOffset="166378.1824">19097 10626 261,'-12'-17'66,"-5"-2"11,0 8-25,8 5 14,4 3-30,3 1-10,2 2-12,0 0-7,0 0-3,8-6-1,19-5 5,12-1-5,10-8-3,8 4 0,0-3-1,-3 1-3,-1 2-9,-16 1 0,-7 0 1,-11 8 2,-10 2 7,-7 2 3,-2 3 0,0 0 5,-12 5 7,-10 18-10,-5 10-1,1 11 6,3 9 1,6 8 4,8 9-5,9 10 1,0 6-6,6 4 7,12-3-4,1-2 0,-6-7-4,0-6 1,-9-12-2,-4-3 0,0-13 1,-3-8 0,-16-5 0,-2-12 0,-8-5 3,-7-13 0,1-1-2,-4-11-2,-4-18-15,-2-4-17,2-3-15,-3-3-39,2 3-68,9 0-38</inkml:trace>
  <inkml:trace contextRef="#ctx0" brushRef="#br0" timeOffset="166582.5767">19045 11078 173,'4'-5'214,"2"0"-149,9-4-39,8-3 18,8-5-20,7 4-9,5 1-12,5 1-3,-4 2-10,-1 3-39,-10 5-33,-12 1-121</inkml:trace>
  <inkml:trace contextRef="#ctx0" brushRef="#br0" timeOffset="167315.5799">19667 10940 256,'0'0'132,"0"0"-103,13 0-16,11 0 2,7 0 4,8 0-2,-3 0-7,-3 3-5,-5 7-5,-7 4 0,-9 5-1,-6 1-2,-6 3 3,0 1 1,-18-1-1,-4-2 4,-1-1-1,2-5 0,3-4 2,6-3-3,2-3-1,7-4 0,3-1 0,0 0-1,0-3 2,15-14-2,4-6 0,10-7-2,2-3 0,2 0-6,0-6-6,-3 2 6,-2 3 2,-3 3 6,-5 7 2,-8 7 0,-8 10 8,-2 4 11,-2 3 2,0 0 5,-9 7-21,-8 18-6,-2 2 0,3 8 3,5 0 6,9-1-4,2-2 0,0-4-4,21-4 0,7-7-1,8 0 0,6-7-1,4-5-19,0-4-55,4-1-80</inkml:trace>
  <inkml:trace contextRef="#ctx0" brushRef="#br0" timeOffset="167644.8731">20507 10432 69,'-2'-7'418,"2"7"-407,5 14-2,15 14-9,7 17 21,3 11-6,-2 11-1,-2 6-3,-6 15-8,-12 2-2,-8 8 0,-8-2-1,-27 3 0,-16-6 0,-14-4-2,-7-7-3,-13-8-8,-9-9-2,-9-4-12,-4-8-54,-10-15-105</inkml:trace>
  <inkml:trace contextRef="#ctx0" brushRef="#br0" timeOffset="168425.5">18834 10637 222,'5'-18'65,"-2"0"-11,-1 6 16,-2 1-21,0 1 0,0 7-12,0 0-5,0 3-3,0 3-13,-14 22-15,-13 20-1,-3 16 1,0 16 5,5 11 6,4 8 5,7 7-6,12-3-3,2-5-5,12-9-3,22-8 0,13-10 0,15-8 0,13-14-12,11-7-69,4-19-108</inkml:trace>
  <inkml:trace contextRef="#ctx0" brushRef="#br0" timeOffset="172730.0499">21299 10328 156,'3'-18'39,"3"-1"-9,4 2 12,5 3-15,-5 7 1,-2-2-3,1 1-8,0-2-4,-1 3 2,-1 0 5,-1 1 5,-5 5 2,-1-1 5,0 1 0,0 1-7,0 0 0,0 0-8,-15 8-11,-13 25-6,-12 16 0,2 22 4,-1 18 5,4 10 2,2 12 3,9 2-11,8-3 5,11-1 0,5-7-4,3-6-3,22-12-1,8-9 0,9-13-1,6-14-15,2-9-23,10-5-37,-2-11-58</inkml:trace>
  <inkml:trace contextRef="#ctx0" brushRef="#br0" timeOffset="174665.5744">21803 10590 31,'3'-3'114,"-3"-8"-64,4 0-10,4-3 19,-4 2-8,2-1-8,0 1-9,-4 0-4,4-3-3,-3 4-7,-3 2-6,0 3 11,0 5 4,0 1-10,-16 0-11,-9 1-8,-9 19 0,-8 3 0,5 5 0,-1 3 0,3-1 1,5 1 0,11-6 0,8 0-1,8-3-1,3-3 0,3 3-2,20-3 3,15-2 2,7-4 0,12 0-2,1-2 0,-2 1 0,-6 0-2,-6 4-3,-14 2-7,-13 0 1,-10 5 2,-7 1 2,-9 0 3,-20 4 4,-10-2 0,-5-4 0,-3-2 3,3-5-2,0-2 0,9-4-1,4-6 1,9 0-1,7-3-17,6 0-25,9-11-43,0 2-82,6-3-60</inkml:trace>
  <inkml:trace contextRef="#ctx0" brushRef="#br0" timeOffset="175077.5743">22293 10652 30,'0'-14'319,"0"7"-290,-1 5-18,-5 2 38,-3 0-34,-1 10-11,1 11 4,-5 9 8,4 3-1,3 4 1,5 0 1,2 0-5,0 1-8,2-2 2,17-6-6,2-7 2,9 0-4,4-6-1,-1-6-28,1-2-61,-4-8-96</inkml:trace>
  <inkml:trace contextRef="#ctx0" brushRef="#br0" timeOffset="175588.3313">22513 10834 267,'-6'-4'162,"6"3"-132,0 1-16,7 0 18,17 0-21,4 0-4,7 1-2,-5 8-5,-7 5 0,-8 1 0,-8-3-2,-7 5 0,0 5 2,-14-2 1,-7-4 3,-2 4-2,4-6 0,2-5-2,6-2 1,5-4 0,4-2-1,2-1 0,0 0-4,0-4-15,14-12 11,7-8 5,0 1-3,4-2-3,4-6 0,0 1 1,0 1-2,-1 2 10,-9 6 0,-8 6 1,-4 8 2,-7 4 11,0 3 9,0 0 3,-7 2-15,-8 15-9,-3 3 2,4 6 4,4 4 0,7-2 4,3-2-7,0-1-3,19-6 0,5-5 1,0-3-3,3-2-9,3-8-27,0 1-48,-5-2-80</inkml:trace>
  <inkml:trace contextRef="#ctx0" brushRef="#br0" timeOffset="175836.5758">22978 10637 437,'0'0'39,"0"1"-29,12 15-10,6 6 29,10 5 0,1 5-16,-5 4-11,-2 3 0,-6-2-2,-8 1 0,-8 2 0,-6-5 0,-17 0 0,-4-3-5,-5-6-16,2-3-31,1-2-34,4-4-122</inkml:trace>
  <inkml:trace contextRef="#ctx0" brushRef="#br0" timeOffset="177103.7667">24049 10873 373,'0'0'44,"1"0"-32,3 0 22,2 0-20,1 7-13,3 10 19,-5 4-10,-1 0-2,1-2-6,-4 2-2,1-3 3,-2-4-2,0-3 0,0-5-1,0-4 0,0-2 0,0 0 0,0 0 0,0-2 3,0-17-3,0-6-5,4-7 2,7-6 1,-1-5 2,4-9 0,4 0 0,1-7-3,-4 8 0,4 6 2,-8 9 1,-2 11 5,-1 9 9,-5 6 16,-1 9-4,-2 1-12,3 0-14,2 15 0,4 14 0,4 10 17,0 6 1,1 4-12,-1-1-5,2 5 2,-2-5-3,1-1 0,-7-1 0,1-8-3,-5-5-22,-3-7-28,0-2-11,-8-10-32,-9-2-75</inkml:trace>
  <inkml:trace contextRef="#ctx0" brushRef="#br0" timeOffset="177298.3885">24070 10942 359,'-1'-2'64,"1"0"-24,1-5 20,17 1-34,9-2-26,13-1 1,2-2-1,3 2-1,4-1-31,-6 3-36,-9 0-78,-4 1-89</inkml:trace>
  <inkml:trace contextRef="#ctx0" brushRef="#br0" timeOffset="177568.281">24511 10710 284,'0'-3'65,"0"2"-15,0 1 9,0 0-14,0 0-25,0 0-8,0 9-7,0 14 4,-7 6 10,0 3-2,2-1-8,4 2 3,1-5-5,0-1-5,4-3-1,11-6 0,4-1-2,1-5-3,2-6-31,4-6-27,2 0-49,-7 0-62</inkml:trace>
  <inkml:trace contextRef="#ctx0" brushRef="#br0" timeOffset="178055.5698">24664 10846 215,'-11'-2'110,"4"1"-51,7 1-13,0 0 0,0 0-23,8 0-7,11 1-3,4 11 0,3-3-11,-3-1 0,-9 1-2,-1 1 0,-8 4 0,-5-1-2,0 3-1,0-1 3,-15-3 2,3 1 0,2-4-2,2-1 1,3-6-1,5-1-1,0-1-1,0 0-1,0 0-7,0-6-8,13-11-1,2-2 14,0-1 1,2-4-10,3-2 1,-4 4 0,2-3 7,-3 6 3,-3 4 3,-5 6 1,-4 6 5,-3 3 20,0 0-3,0 0-6,0 10-9,-10 9-1,1 6 6,3 2 5,5-4-7,1 3-8,0-6-2,9-3 0,7-2-1,3-3 0,-1-4-21,1-8-49,-3 2-45,-2-2-116</inkml:trace>
  <inkml:trace contextRef="#ctx0" brushRef="#br0" timeOffset="178287.951">25007 10737 331,'0'0'88,"4"0"-72,3 9-3,3 9 42,6 6-24,2 4 3,-1 0-19,-1 3-11,-3-1-4,-9-4 1,-4-2-1,0 0-3,-11-2-14,-12-5-22,-7-3-32,-3-4-37,-4-1-40</inkml:trace>
  <inkml:trace contextRef="#ctx0" brushRef="#br0" timeOffset="178729.5929">25229 10352 363,'-4'-5'41,"4"4"9,0 1 4,0 0-42,0 14-9,11 17 14,2 15 23,7 10-11,-3 7-5,-1 5-6,-7 6-3,0 4-3,-9 7-5,0 6-2,-12 4-4,-19 4 1,-10-2-2,-9-10 0,3-3-2,-4-11-7,4-10-15,2-12-11,-4-5-32,0-14-96</inkml:trace>
  <inkml:trace contextRef="#ctx0" brushRef="#br0" timeOffset="180397.1364">5427 9786 392,'0'0'134,"0"0"-134,1 5-1,32 26 1,-3 2 15,7 12 4,5 11 8,0 4-18,-1 11-8,0 8 0,-10 8-1,-9 8 1,-10 12-2,-12 6 1,0-2 0,-12-5 0,-13-8 0,-9-2-5,-17-2 2,-14-2 2,-13 0-17,-16-5-15,-17 12-4,-14-2-67,-9 6-72</inkml:trace>
  <inkml:trace contextRef="#ctx0" brushRef="#br0" timeOffset="181249.5736">2521 10112 107,'3'-25'158,"-3"6"-111,0-1 0,0 9 7,-3 0-2,-3 1-24,0 3 20,2 5-14,-4-2-30,5 4 12,-6 0-3,-4 18-13,-11 30-1,-6 25 1,-4 22 0,0 21 6,7 17 11,3 7-3,9-2-8,13-8-3,2-6-1,12-11-2,21-12-1,6-9 0,13-8-11,8-2-44,1-8-74,-1-10-205</inkml:trace>
  <inkml:trace contextRef="#ctx0" brushRef="#br0" timeOffset="183125.5715">6487 10144 117,'-3'-26'26,"3"-3"8,0 2 12,11 1 1,2-3-13,-1 7 26,0-2-17,-3 5 0,-5 5-1,-1 3 2,-1 4-6,-2 3-5,0 3-4,0 1-9,0 6-12,-17 33-8,-16 20 1,-5 25 4,1 16 5,11 8 1,12 6-1,13 2-2,1-4-6,18-8-1,19-12-1,5-5 0,13-12-3,3-15-15,4-11-33,2-12-30,0-16-79</inkml:trace>
  <inkml:trace contextRef="#ctx0" brushRef="#br0" timeOffset="183717.6963">7373 10268 387,'0'-12'44,"0"2"3,-4 5-23,-6 3 7,-10 2-14,-5 0-15,-5 18-1,-6 10 2,3 8-1,2 1 2,10 5 0,6-5-2,9-1-2,6-4-2,0-2 2,15-4-1,15-8 1,7-1 3,8-1-2,0-2-1,0-1-1,-7 0-8,-8 0-5,-9 1 5,-11 1-4,-10-1 1,0 6 9,-15-1 3,-23 5 2,-8-2 1,-8-3 1,-3-4 4,7-3 1,6-2-2,10-6-4,7-2-1,12-2-2,5 0-2,10 0-26,0-5-89,13-3-111</inkml:trace>
  <inkml:trace contextRef="#ctx0" brushRef="#br0" timeOffset="184361.5692">7843 10461 47,'0'-12'337,"0"7"-269,0 1-34,0 4 18,0 0-18,-3 0-18,-7 19-12,-1 14-2,-4 6 2,2 6 7,7-2-2,4 0-4,2-4-4,0-3-1,8-5-1,12-3 0,4-5-8,6-10-32,0-2-62,9-10-67</inkml:trace>
  <inkml:trace contextRef="#ctx0" brushRef="#br0" timeOffset="184865.7907">7992 10651 432,'-3'-2'67,"3"1"-41,3 0 11,18-3-25,15-1-9,3 5 3,1 0-4,-4 0-2,-5 9 0,-12 4-1,-8 6 0,-8 3-4,-3 1 3,-9 4 2,-11-2 1,-5-2-1,3-5 0,10-5 1,-3-4 0,10-5 0,4-3-1,1-1 0,0 0-7,3-8-12,12-9 6,6-6 7,3-5-7,5-2 2,0-2-3,-4 0-2,-1 1-1,-6 3 15,-3 6 2,-8 9 3,-4 8 9,-3 3 18,0 2 2,-4 0-21,-12 16-9,0 7 1,2 3 6,9 0 0,5-4-5,0-2-1,5 0 1,14-3-3,5-4 0,7-5-1,2-5-10,-2-3-42,-1 0-43,4 0-91</inkml:trace>
  <inkml:trace contextRef="#ctx0" brushRef="#br0" timeOffset="185119.5688">8555 10439 342,'0'0'103,"0"5"-95,19 11 2,11 13 27,4 1 2,2 4-9,-3 0-10,-2 5-12,-3-1-5,-10 1-1,-12 4-2,-6-1 0,-10-1 0,-22 1-5,-8-4-14,-2-5-16,-4-7-27,0 1-46,11-7-102</inkml:trace>
  <inkml:trace contextRef="#ctx0" brushRef="#br0" timeOffset="186530.2695">10387 10692 408,'0'0'19,"0"7"-17,-7 12 0,0 9 10,1 0-6,0 1 5,6-2-6,0-1-4,0-4 0,0-6 0,0-2-1,0-8 0,0-6 0,0 0 0,0 0 5,0-20 0,0-6-5,0-10 2,0-7 1,6-6-1,7-7 3,5-7-3,4-9 1,5-7-3,6 2 0,3 3 0,-2 13 0,-4 18 9,-3 18 21,-9 9 12,-1 15-17,0 1-7,0 29-12,3 20 14,-4 16 16,1 13-17,-2 1-7,1 1-7,0-7 0,-3-5-4,0-6 0,1-11-1,-4-8-2,-2-8-17,-5-10-30,-3-7-16,0-7-35,0-6-57,-18-5-150</inkml:trace>
  <inkml:trace contextRef="#ctx0" brushRef="#br0" timeOffset="186710.0812">10458 10737 25,'-11'-9'375,"5"9"-289,6 0-54,0-2 27,9-3-26,19-2-19,15-1-11,11-2-3,6 1 0,-3 1-21,-11 5-55,-10 1-85</inkml:trace>
  <inkml:trace contextRef="#ctx0" brushRef="#br0" timeOffset="204545.176">23597 10621 258,'0'-11'32,"0"-5"-28,0 11 14,-4 1 24,3 4-12,-2 0-18,-7 5-9,0 16-2,-7 5 8,1 8 9,-3 2 0,2 6 1,-7-1 0,2-1-11,-2-2 5,3-4-7,2-5-5,3-5 0,3-4 0,4-6 0,5-6-1,2-4-1,2-2 1,0-2 0,0 0 1,0 0 3,0-4 3,15-13-2,6-7-4,-2-3 1,4-2-2,1-2 0,-3-4 0,-3 2 0,-3-1 0,-2 3 0,2 1 0,-5 7 0,0 3 1,-2 3-1,-3 4 2,2 4 4,-2 0-3,-1 4 3,2 2 0,-3 1 4,-3 2-2,0 0 0,1 0-7,3 2-1,5 12 0,0 11 8,2 8 0,-2 4 4,2 7 1,0-1 1,-1-1-4,3 0-4,2-1 2,-3-4-3,0-3-2,-2-3-2,1-4 1,-1-5-2,-4 0 1,0-7-1,-1-2 1,-2-4-1,0-5 0,-1 0 0,-2-1 0,0-3-2,0 0-5,0 0-8,0-3-5,0-10-10,0-5-57,0-6-20,0 2-120</inkml:trace>
  <inkml:trace contextRef="#ctx0" brushRef="#br0" timeOffset="206299.5575">9476 10558 402,'0'-19'52,"0"-3"-36,-1 7 7,-8 8-2,4 4-9,5 3-1,-1 0-7,-5 6-4,0 18 0,-6 7 1,3 3 2,-3 5 3,-1 0-1,2-1-2,0 2 0,0-7-1,3-2 0,2-8-2,3-3 0,1-3 1,2-7-1,0-7 0,0-1 0,0-2 1,0 0 1,0-2 5,7-18 1,8-13-5,0-1-3,0-8 1,2-3-1,0 1 0,1-1 0,1-2-1,-5 1 2,2 3-1,-2 6 0,-4 8 0,1 8 0,-3 8 0,-2 6 1,-1 2 6,-5 5 4,5 0-7,3 0-4,4 15 0,9 14 4,6 5 10,1 3-3,3 3-5,2 1-1,0-5-2,3 2 0,-6-3-1,-2-5-2,-4 1 0,-4-8 0,-4-2 0,-4-6-2,-2-2-15,-4-1-36,-4-4-65,-2-5-128</inkml:trace>
  <inkml:trace contextRef="#ctx0" brushRef="#br0" timeOffset="207657.4624">11518 10419 130,'3'-16'43,"-1"2"-4,2-3 5,2 6 3,1-2-15,-4 9 8,-1 0-13,-2 3-6,1 0-9,-1 1-2,0 0 0,0 0-2,0 0-5,0 1-1,-7 20 0,-11 12 5,-6 10 1,-2 7 2,-4 0 4,7-1-2,2-2 0,5-3-4,9-2-6,4-3-2,3-2 0,0-4 1,20-4-1,10-5 0,11-2 0,5-5-19,0-5-33,2-1-38,-2-6-121</inkml:trace>
  <inkml:trace contextRef="#ctx0" brushRef="#br0" timeOffset="208227.8208">11751 10626 175,'0'-12'156,"1"2"-132,23 0-20,13 1 8,1 6-4,4 3-2,-2 0 0,-7 3-5,-9 12-1,-7 6 0,-7 1-1,-10 0-1,0 2 4,-3-5-2,-14 3 0,-1-1 0,1-5-4,1-4 9,4-5-4,4-4-1,5 1 1,3-4 1,0 0-2,0 0-10,7-11 3,9-7-9,5-2 7,-1-4-6,2 3-6,2-4 11,-6-2 8,1-1 2,-1 2 2,-3 5-2,-2 0 4,-5 9 2,-5-1 14,-3 9-6,0 1 3,0 3-8,0 0 9,-11 6-17,0 12 2,0 4 1,3 3 3,3 2-1,5-5-3,0-1-2,10-5-1,11-3 1,4-1 0,11-7-1,3-1-14,-3-1-62,6-3-62</inkml:trace>
  <inkml:trace contextRef="#ctx0" brushRef="#br0" timeOffset="208497.9599">12361 10439 261,'0'0'102,"0"0"-82,15 8-19,8 11 3,7 7 9,3-1-2,-1 7 13,-4-1-15,-6 6 0,-8 1-6,-8 1-3,-6 4 2,-9 2-2,-15-1 0,-8-3-3,-2-5-18,-4-6-30,2-8-42,7-2-41</inkml:trace>
  <inkml:trace contextRef="#ctx0" brushRef="#br0" timeOffset="209067.5899">12980 10053 160,'-9'-20'187,"6"4"-141,1 6-34,2 7 47,0 2-32,0 1-5,2 0-17,18 20-3,9 21 8,14 15 14,-2 14-3,5 12-9,-9 13-5,-10 2-3,-10 7-3,-14-4-1,-3-4 0,-23-7 0,-21-9-3,-15-8-2,-3-7-16,-10-6-20,1-6-28,-4-6-42,5-11-121</inkml:trace>
  <inkml:trace contextRef="#ctx0" brushRef="#br0" timeOffset="215209.5309">3901 12615 332,'-9'-10'47,"-6"-2"-8,4 2 8,0 3 14,11 4-23,0 1-10,0 2-8,0 0-9,0 0-7,0 0-2,0 0 0,13 0-1,2 0 0,10 0 3,8-4-4,9-1 2,-2-6-1,8-2-1,0-2 0,-4-2 0,-5 0 0,-4 0-6,-7 5 3,-16 3 1,-2 4 0,-10 3 2,0 1 2,0 1-2,0 0-2,0 1-3,0 22 2,0 16 3,0 17 1,0 9-1,0 17 0,6 8 0,11 2 1,0 7-1,3-2 0,-2 0 0,-2-1 0,-1-4 0,-6 0 0,-9-8 0,0-9 0,-6-11 0,-12-16 1,-3-9 0,-4-13 0,-3-9-1,-12-9 3,-8-8 1,-4 0-2,-7-13-2,-5-10-2,1-5-4,-4 0-6,13-1-12,2 1-16,13 3-43,14 3-50,6-3-113</inkml:trace>
  <inkml:trace contextRef="#ctx0" brushRef="#br0" timeOffset="215450.3254">4016 13246 431,'0'-6'35,"23"-7"-25,12-6-10,10 4 0,2 1 0,0 2 0,2 2-1,-4 4-29,-7 5-114</inkml:trace>
  <inkml:trace contextRef="#ctx0" brushRef="#br0" timeOffset="216230.6246">4894 13002 136,'-5'-18'189,"-2"-1"-142,3-2-23,4 5 20,0 6 7,0 2-7,1 3-8,1 3-10,-2 2-9,0 0-9,0 0 0,0 7 3,0 20-11,-12 16 7,-6 13 2,4 4-4,4-2-5,7-4 0,3-5 0,0-6 0,18-4 0,7-9-1,5-5-2,9-10-11,7-8-21,0-7-23,5 0-35,3 0-89</inkml:trace>
  <inkml:trace contextRef="#ctx0" brushRef="#br0" timeOffset="216770.4186">5137 13113 375,'-10'0'44,"7"-3"-18,3 2 9,0-2-1,18-2-22,13 0-10,8 1 0,7-1 1,-10 5-2,-6 0-1,-8 0-1,-10 14-1,-3 3 1,-7 7 1,-2 2-4,-5-1 4,-13 0 0,0-6 0,1-2-1,7-7 1,3-3 0,4-5 0,3-2-3,0 0-5,0 0-6,0-9-5,13-8 12,4-5-1,-1-7 1,2 1-6,0-3 6,-2-2 6,-2 2 1,-2 6 0,-2 3 0,-4 10 2,-3 7 3,0 2 13,-3 3 8,0 0-6,0 0-4,0 3-16,0 17 0,0 6 8,-3 6-6,3-3-1,0 0 1,0-3-1,12-1-1,2-4 1,6-4-1,6-7 0,2-3-1,5-7-27,1 0-33,-1 0-83,1-2-112</inkml:trace>
  <inkml:trace contextRef="#ctx0" brushRef="#br0" timeOffset="217023.7107">5655 12961 401,'-6'-2'54,"2"2"-11,4 0-38,8 0 2,15 0 0,14 14 17,6 3-9,-1 5-10,0 7-5,-9 6 0,-13 7 0,-11 5 0,-9 5 1,-3-1 1,-23 0-2,-12 0-27,-9-3-22,0-4-48,-2-10-170</inkml:trace>
  <inkml:trace contextRef="#ctx0" brushRef="#br0" timeOffset="217819.885">6687 12366 212,'3'-19'52,"-2"1"-17,-1 6 13,0 0 13,0 7-7,0 2-9,0 3-12,-1 0-14,-5 11-14,-6 25-5,-4 22 0,-5 17 6,2 16 7,3 17 12,0 6-12,3 13 3,2 2-11,7-1-2,4-7-2,20-11-1,20-14 0,13-17-1,8-8-1,11-15-18,-2-13-31,-5-11-23,-5-12-83</inkml:trace>
  <inkml:trace contextRef="#ctx0" brushRef="#br0" timeOffset="218577.8755">7427 12792 383,'13'-27'57,"-2"1"-28,-8 9-6,-2 4 7,-1 8 4,0 3-15,-9 2 0,-10 0-19,-6 17-3,-4 5 3,1 3 0,5 0-1,6 2 0,9-3 0,5 1 0,3-1-1,5-4 1,18 3 1,10-3 0,3 2 1,4-1-1,2 1-1,0 2-8,-5 0-8,-7 1-10,-12 1 4,-6 1 2,-12-3-1,-6 0 11,-21 0 7,-15-4 3,-8-3 1,-6-3 1,-3-7 12,-4-2-1,11-5 10,9 0-15,11 0-3,19 0-4,13 0 0,0-3-29,21 0-58,23 0-35</inkml:trace>
  <inkml:trace contextRef="#ctx0" brushRef="#br0" timeOffset="219025.7102">7921 12925 298,'0'-14'105,"0"4"-48,0 3-29,0 4 14,0 3-7,0 0-8,0 0-15,-8 12-10,-4 12-1,-3 5-1,5 7 5,4 1-3,3 1 0,3-1-2,0 1 0,10-4 0,11-6 0,10-3 0,4-8-1,5-6-31,8-7-50,0-4-73,-4 0-163</inkml:trace>
  <inkml:trace contextRef="#ctx0" brushRef="#br0" timeOffset="219558.6922">8172 13072 175,'-11'-5'235,"5"3"-171,6 0-57,9 2 2,16 0-4,15 0-2,1 0 4,-1 0-5,3 7-1,-13 1-1,-6 3 0,-14 1 0,-7 3 0,-3 1 1,-4 0 0,-16 1 2,-3-1-1,1-4 1,0-3 0,5-3 1,8 1 0,5-5-4,4-2 0,0 0 1,0 0-1,2 0-2,16-10-3,6-6 4,3 1 0,-2-7 0,0 0-4,-1-4 3,0-1-2,-3 1-2,-6-1 2,-3 10 4,-8 5 0,-2 8 2,-2 3 9,0 1 18,-6 0-22,-12 5-7,4 12-2,-2 6 2,6 3 3,5 3-2,5 0 3,0-5-2,5-5-1,15-4-1,4-5 1,3-3 2,7-5-3,-3-2-13,5 0-36,-2-2-58,-2-7-83</inkml:trace>
  <inkml:trace contextRef="#ctx0" brushRef="#br0" timeOffset="219799.228">8771 12939 233,'-2'0'189,"1"0"-122,1 0-56,3 0 6,16 9-3,8 11 8,4 4-8,5 6-9,0 5-1,-6 3-3,-11 2-1,-10 1 1,-9 2 0,-7-2 3,-23-6-4,-8-4-22,-8-2-16,6-4-51,-2-8-141</inkml:trace>
  <inkml:trace contextRef="#ctx0" brushRef="#br0" timeOffset="220743.3594">9830 12972 288,'7'-4'84,"-7"1"-35,0 3-1,0 0-6,-9 18-31,-7 15-7,-2 9 12,-1 4-1,2 0-4,1-3-5,4-2-2,3-4-3,2-8-1,1-8 1,4-4-2,2-6 1,0-7 0,0-2-1,0-2 1,2 0 0,9-16-1,4-12 1,2-5 0,2-9-2,2-7 0,-3-5 0,3-4-1,1 2-1,0 1 2,2 7 2,-3 7 0,-1 7 0,-2 11 6,-2 5 6,-2 8-1,-1 10 3,-1 0-7,6 18-3,2 16 17,-1 8-10,2 10-2,2 2-5,3 2-2,2-1 0,2-1-2,-3-8 1,-4-4-1,0-11-1,-4-8-9,-2-6-27,-8-3-30,-1-3-68,-3-7-201</inkml:trace>
  <inkml:trace contextRef="#ctx0" brushRef="#br0" timeOffset="221583.7025">10981 13129 340,'0'-11'85,"0"11"-45,0 0-10,0 0-9,0 5-16,0 18-3,0 5 17,0 0-12,0 2-6,0-4-1,-4-4 0,-2 0 1,-2-8-1,1-2 1,1-4-1,-2-3 0,4-5-8,-2 0 6,2-5 2,4-17-1,0-7 0,0-9 1,10-7-1,5-5 0,5-6 0,3-3 0,-2 2-4,5-1 5,0 5 0,1 5 0,0 6 0,0 6 5,-6 15 9,0 8-6,-5 9 7,-1 4-11,3 19-3,0 15 6,1 15 8,3 6-4,-2 5 1,-1-2-10,-1 2 0,-3-1 0,1 1-1,-2-7-1,-2-5 0,-5-8-3,-1-8-22,-4-4-20,-2-8-29,0-3-41,-5-6-44</inkml:trace>
  <inkml:trace contextRef="#ctx0" brushRef="#br0" timeOffset="221781.8316">10895 13232 376,'-14'-2'37,"8"1"-2,6-3-17,15-3 3,20-3-20,13-2-1,11 4 0,2 1 0,-1 2-56,-4 3-95</inkml:trace>
  <inkml:trace contextRef="#ctx0" brushRef="#br0" timeOffset="222432.3319">11861 12997 33,'11'-13'179,"-4"2"-107,-2 4-14,-2 2 8,-3 2-5,0 3-2,0 0-29,-2 8-11,-17 15-17,-4 11-1,4 6 4,1 3 5,6-1 0,9-2-6,3-1-4,0-6 1,14-2-1,11-8 0,5-4 0,11-5 0,3-6-23,1-8-44,4 0-46,-2 0-90</inkml:trace>
  <inkml:trace contextRef="#ctx0" brushRef="#br0" timeOffset="222956.4315">12105 13151 360,'-11'-3'69,"11"2"-36,0 0 22,3 0-28,18 1-14,13-2-9,6 2-4,1 0 0,-5 0 0,-2 7 1,-13 5-1,-6 5 0,-11-3-1,-4 8 1,-3-3 0,-19-2 0,-2-2-2,-3-4 0,5-5 1,7 1 1,6-6 0,6-1-4,3 0 1,0 0-3,0-1-20,19-11 7,-1 0 14,5-5 0,5-3-3,0-2 3,0-3 0,-1-2 2,-3 0-8,-1 0 3,-4 2 7,-7 6 1,-4 5 3,-7 5 12,-1 6 15,0 3 0,0 0-7,-7 6-23,-7 12-2,1 8 2,4 2 3,5 0-1,4 0 0,0-6 0,13-1-2,6-4 2,5-6-1,7-3 0,-1-5-1,9-3-13,-3 0-42,1 0-55,-2 0-83</inkml:trace>
  <inkml:trace contextRef="#ctx0" brushRef="#br0" timeOffset="223211.5907">12699 13002 283,'-3'-2'134,"3"2"-91,3 3-38,27 14 18,8 4 10,5 6-11,7 3-9,0 4-5,-11 3-5,-8 2-2,-12 7-1,-14-3 1,-5 3-1,-18-2 1,-18-1-1,-6 2-2,-11-6-25,-2-5-21,-5-6-56,-1-8-148</inkml:trace>
  <inkml:trace contextRef="#ctx0" brushRef="#br0" timeOffset="224395.5686">16060 10827 326,'-28'-15'34,"-8"-3"-23,6 14 4,14 4 3,3 0-14,0 15 4,4 7-3,3 1-1,2 4-2,4 2 0,0-2 1,3-3 0,9 1-1,5-4-1,2-6 0,3-3-1,2-5-3,-3-5-4,-2-2-23,-4 0 16,-3-3-30,-6-8 27,-4-6 17,-2-2 0,0-6 0,0 1 1,-7-2 1,0-5 4,-3 4 15,0 0 0,3 8-3,3 2 11,0 6 1,4 7-17,0 0 3,5 1-7,15 0-8,14 3-1,12 0 1,8 0-1,7 0 1,8 5 1,5 5-2,5 6 2,-7 2 0,-14 4-2,-19 4 0,-15-2-1,-17 5 1,-7-3-2,-9-1-7,-19 0-1,-6-7 0,-5-5 2,0-8 7,6-5 1,5 0 2,7-8 0,12-19 3,9-11-3,11-5-1,27-11 4,13-3-5,14 5 1,5 4-2,7 10 1,5 8-1,-4 7 1,-7 10 0,-16 10-1,-19 3 1,-20 5-6,-16 20-61,-13 3-66</inkml:trace>
  <inkml:trace contextRef="#ctx0" brushRef="#br0" timeOffset="225800.94">1173 13394 408,'0'-39'36,"0"22"-18,0 3 13,-3 4 0,0 7-1,3 3-7,-2 0-21,-4 0-2,-1 19-6,-4 9 6,4 1 0,2 0-1,5-5 1,0 0 0,2-2 0,13-5 0,6-5 0,1-5 0,5-7-13,0 0-5,3 0-1,-5-11-3,-7-6-9,-9-2 17,-9-3 5,0-1 3,-9-1-5,-15 1 5,-4 0 6,-1 4 4,6 0 5,3 8 2,12 2 2,7 4 6,1 3-3,12 1-11,24-2-5,22 3-1,21 0 1,6 3 1,3 10 0,-3 2-2,-9 6 0,-9 0 1,-17 7-2,-19 1-40,-19 0-5,-12-2 0,-15-4 13,-16-8 34,-5-8 4,-5-7 40,4 0 7,9-14-18,4-15-6,10-5-1,12-7-4,2-5-15,22-5-7,18 2-4,17 6-16,7 7-41,6 14-41,0 10-47</inkml:trace>
  <inkml:trace contextRef="#ctx0" brushRef="#br0" timeOffset="235257.8006">13186 12536 13,'-9'0'101,"0"0"45,0 0-104,1 0 25,1 0 2,6 0-20,-1 0-5,1 0-8,1 0-11,0 0-8,0 0-4,0 0-3,0 0-5,0 0-4,0 0-1,0 0-1,4 17-3,9 10 4,10 18 3,1 9-1,4 10 2,4 6-3,3 3 0,-4 7 2,-6 7-2,-11 2 2,-9 1-1,-5-3-1,-9 2 0,-18-1-1,-11-4 1,-11 6 0,-7 2 0,-5-5-1,1-7 3,5-9-3,7-14 0,11-5-1,-6-7-19,1-9-33,3-5-25,5-14-61,4-14-198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</inkml:channelProperties>
      </inkml:inkSource>
      <inkml:timestamp xml:id="ts0" timeString="2020-01-24T07:30:37.9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1766 1845 212,'3'-15'188,"-1"-6"-133,-2-2-6,0 2-8,0 4-8,0 7-5,0 7-11,0 3-4,1 0-1,-1 0-7,2 0-4,-2 0-1,0 0-1,0 0-2,0 20-2,1 14 5,-1 12 8,0 5-4,0 2-4,0-2 1,0 5-1,-7-1 0,-2-1 0,0-2 0,1-4 0,2-2 2,2-9-2,4-6 0,0-4 0,0-9-2,3-2 2,12-5-1,12-4 1,9-4 1,11-3-1,4 0 2,3 0-2,-1-10-3,-5-5-14,-8 3-18,-4-2-16,-9-2-28,-10-2-76,-12-3-165</inkml:trace>
  <inkml:trace contextRef="#ctx0" brushRef="#br0" timeOffset="278.2518">1793 1713 337,'-6'-20'20,"6"3"10,0-5 3,2 0-7,14 3-9,7-1-10,9-2-2,1 3-4,2 5-1,0 4-1,-3 8 0,-4 2-5,-7 0-39,-7 16-55,-3 9-48</inkml:trace>
  <inkml:trace contextRef="#ctx0" brushRef="#br0" timeOffset="480.1754">1810 1922 194,'-5'1'101,"5"3"-101,0-4 0,6 1 33,13 1 11,16-2-4,4 0-25,5 0-11,3 0-4,-3-2-1,-5 2-89,-9 0-164</inkml:trace>
  <inkml:trace contextRef="#ctx0" brushRef="#br0" timeOffset="1027.5156">2329 2217 376,'0'-12'33,"0"1"-16,0 4 20,6 1-9,5 4-11,0 2-16,5 2 0,0 18 0,5 6 2,-1 11 13,-5 4-12,-1-2-1,2-3-2,-4-5 1,3-4-2,-8-10 1,1-10-1,-4-5 0,-1-2 2,1 0 3,4-13 3,11-17 11,-1-5-17,6-7-1,-2-1-1,2-3 0,-3 6 0,2 2-3,-8 12-23,-2 6 5,-7 12-16,0 8-8,4 0-41,-4 17-21,2 7-14</inkml:trace>
  <inkml:trace contextRef="#ctx0" brushRef="#br0" timeOffset="1739.2924">2858 2363 344,'0'0'45,"3"0"-43,0 0 9,2 0 19,2 0-13,6-3-8,4-1-5,1-6-3,-3-2 0,1-3 0,-1-3 1,-3-2 0,-2-1 2,-5-2-3,-5 1 1,0 1-2,0 1 0,-15 6 0,-6 9 5,0 5-5,2 0 3,-7 11 1,2 17-3,4 8-1,9 5 1,5 2 5,6-2-3,0-4-1,6-6-2,12-3 0,5-6 0,2-6 2,5-9 0,1-7 2,2-3 4,5-18-4,-3-8-1,-1-5-1,-1-3 0,-5-4-1,-3-2-1,-6-1-1,-6 7 1,-5 4-4,-1 11 2,-4 10 2,-3 7 0,2 2 0,-2 3-4,3 0-4,5 16 1,1 2 7,2 5-1,4 1 1,-3 0 0,4 0-1,-4 0-3,-4-2-5,-4-2-1,-4-1 6,0-2-1,-6 0 1,-9-1 4,4-3 3,0 1 2,3 0 0,5-3-2,3-1-1,0-1-2,3-1-3,16-2 3,9-3 5,4-1-3,7-2-1,0 0-1,1-2-19,3-11-27,-7 0-35,-6-4-33,-6-1-7</inkml:trace>
  <inkml:trace contextRef="#ctx0" brushRef="#br0" timeOffset="2316.9197">3647 2251 224,'0'-9'82,"-4"6"-17,4 3-14,0 0-14,0 0-37,0 0-1,0 15-2,0 5 3,0 3 5,0-1-5,4-2 7,2-3-4,2-6 0,1-3-3,6-3 0,3-5 2,7 0 8,2-10-8,7-9-2,2-5-4,1-5 0,-6-1 0,-6-1 2,-3 7-1,-6 4 3,-9 6 0,-5 7 5,-2 6 16,0 1-2,0 5-18,-9 20 3,-6 11 0,0 15 7,3 6-9,6 9 15,3 16 2,3 7-14,0 6-4,0 4-1,0-6 0,5-2 0,3-8 0,-3-6 0,-2-15-1,-3-14 1,0-10 0,-6-14 0,-7-9 0,-1-8 0,-8-7 0,-5 0 8,-7-17-3,-2-14-2,3-9-3,0-8 0,6-9 0,5-5 0,10-5-9,8-3 0,4 3 1,10 0-6,17 3-5,12 3-11,10 4-9,15 5 4,3 4-26,5 9-10,-7 5 3,-1 7-17,-14 13-50</inkml:trace>
  <inkml:trace contextRef="#ctx0" brushRef="#br0" timeOffset="3473.4136">4247 2302 9,'0'-12'117,"12"0"-103,-5 2 40,-1 1 2,-1 2 18,-2 2-22,-1 4-19,-2-1 1,0 2-7,0 0-2,0 0-21,-5 19-2,-7 3 7,-6 10 5,0 0-7,3-1-3,3-2 0,9 3-1,0-6-3,3-4 0,0-3 0,9-9 0,5-2 0,6-8 0,6 0 2,2-4 0,-1-17-2,-6-1 0,0-4-5,-7-4-3,-9 3 0,-5-3-6,0 3-8,-19 4-2,-6 3 15,3 5 5,0 8 4,6 4 16,8 3-6,6 0-7,2 0-3,0 0 0,10 0 0,17 2 0,6 5 5,14-2-3,1 1-2,-2 1 1,-1 0-2,-4 5 1,-8-1 0,-9 4 0,-7 0 0,-9 0-1,-8 8 1,0-2-1,-11 3 2,-6-3-1,-3-4 1,6-6 0,2-3-1,4-5 0,2-3 0,5 0 0,1 0 9,0-15-9,0-7 0,7-4-1,12-3-1,3 3 2,8-2-4,7 4 2,6 3-2,-1 5-1,4 5 4,-4 5 1,-6 5 0,-8 1 1,-9 1 0,-8 15 2,-5 5-1,-6 1 8,0 5-3,0 2 2,-3-1-6,-6 0-1,3-5-2,1-6-2,5-7-16,0-7 1,0-1-3,0-2-5,0 0-8,6-2 28,5-4 5,2-1 2,-2 0-1,-2 4 1,-1 0 13,0 0-1,-3 2 0,4-1-1,2 0-2,1 2-1,8-6-1,-2 0-5,6-1-1,4-4-1,-3 0 1,0-6 0,0 2 1,-3-4-3,-1 0 0,-6-1 1,-4 0 0,-9-2-2,-2 1 8,0 3-4,-3 7-4,-18 5 1,-1 6-1,-6 0 9,1 6-8,1 14-1,1 6 3,4 6-1,9 4 6,7-2 5,5 0-7,8 1-2,22-6 7,6-5 6,7-4-9,10-7-1,0-9-2,0-4-4,-3 0-1,-13-9-20,-3-6-29,-8-2-57,-11-5-195</inkml:trace>
  <inkml:trace contextRef="#ctx0" brushRef="#br0" timeOffset="6479.5033">6909 1881 387,'0'-24'22,"-3"-5"-2,2 3 9,1 4 14,0 8-18,0 3-14,1 2 9,0 6-11,-1 1 2,0 2-2,0 0-5,0 0-4,0 7-2,0 22-9,-1 12 11,-6 10 22,-5 8-17,0-2-4,3 4 0,-1-6-1,-1-4 1,2-5-1,0-7 0,2-5 0,2-12 1,1-10-1,2-6 1,0-4-1,2-2-1,0 0 1,0-2 0,2-18-2,12-8-10,5-8 8,2 0 1,2 4-11,2 2 2,3 10 9,-1 10 1,-2 6-1,-4 4 1,-3 0 0,0 14-3,-3 12 3,0 5 2,0 4 2,-1-1-2,0 2 0,4-9 1,-3 1-1,6-10 1,-3-6-1,7-8 2,2-4-2,3 0 0,3-4-7,1-14-10,6-6-2,-3-5 2,-4-5 7,0 1 7,-3 0 3,-6 0 1,-9 2-1,-7 9 3,-6 4 1,-2 5 23,0 7-4,-16 4-15,-5 2-6,0 0 4,-6 13-6,2 8-4,4 3 1,7 6 2,4-2 1,0 1 1,7-2 0,3-5-1,0-3 0,0-7 0,3-4-2,8-8-14,1 0-14,-1 0 20,5-10 10,-1-9 1,3-3-1,-4-1 1,2 3-1,-4 5-3,-2 3 2,-4 7 1,-3 5 0,-1 0-2,-2 0-5,1 14 2,1 7 5,0 4 6,3-3-4,4 0-2,0-5 0,2-7 0,3-3 1,4-5 0,8-2 3,-1 0-1,8-17 1,-3-7-2,6-5 1,-2-1-3,1-6 1,-6 3-1,-5-1 1,-3-2-2,-9 7 0,-4 4-3,-8 9 2,0 8 2,0 8-3,-1 0 3,-9 7 0,3 15-9,7 5 7,0 8 2,7-1 2,21 6-1,3-4 0,3 0 0,7-7-1,-11 0 1,-2-9-1,-16-4 0,-12-6-1,0 0 1,-24 0 0,-15-3 3,-9 1 9,7-2-8,5-3-2,8-1-2,10 1-16,15-3-83</inkml:trace>
  <inkml:trace contextRef="#ctx0" brushRef="#br0" timeOffset="7254.0972">9316 2332 163,'0'0'249,"0"0"-245,5 0-1,16-8 1,9-5-4,5-4 2,7-3-2,2-3 0,-7-3 0,-5-3 1,-7 0-1,-6 2 1,-10-1 1,-9 5-1,0 1 6,-11 6 8,-15 5 8,-4 8-11,-3 3-8,-4 7-2,0 17 2,5 6-1,8 4 2,8 5-5,10 5 3,6-3-1,4 0 1,23-6 0,12-7 1,12-2-2,5-9 1,5-7 0,1-6-3,-1-4-19,-3 0-38,-10 0-43,-2-4-115</inkml:trace>
  <inkml:trace contextRef="#ctx0" brushRef="#br0" timeOffset="7673.3948">9928 2132 393,'0'0'54,"0"0"-52,0 0 3,11 14-2,12 6 15,9 5 15,7 2-17,0-1-12,-1 3-2,-2-1-1,-2-3 1,-7-3-1,-9-7-1,-6-2-4,-6-5-29,-5-5-7,-1-3 4,0 0 9,0-10 18,0-11-86,0-9 75,0-6 20,-3-3 1,-1 1-1,-3 6 19,4 8 26,-6 7 19,1 8 2,-4 6-16,-1 3-26,-9 0-14,-7 10-8,-2 12 0,-3 7 1,4 4-1,0 1-2,10 1 0,2-2 0,6-4-1,4-2-1,5-3-53,3-7-85</inkml:trace>
  <inkml:trace contextRef="#ctx0" brushRef="#br0" timeOffset="8287.139">10760 2259 247,'0'-21'43,"0"4"12,-7 0 1,-2 4-18,2 3 7,-2 5-21,-7 5-16,2 0-2,-8 3-6,-7 17-2,-1 6 2,-1 1 4,6 1-3,8-1 2,1-6-3,7-3-2,4-6 1,5-3-1,0-4-1,0-2 3,0-3-5,11 0-14,6 0 19,2-15 2,3 0-2,5-4 0,-3-2-2,-5 4-3,2 3 0,-3 6 4,-5 8-1,1 0-2,-2 0 2,-2 11-2,2 6 4,3 3 2,0 0 1,0 2-3,3-3 1,1-2-1,2-3 0,0-6-42,-3-1-125,3-5-103</inkml:trace>
  <inkml:trace contextRef="#ctx0" brushRef="#br0" timeOffset="8579.1369">11157 2176 73,'3'-17'354,"0"7"-335,-2 3 9,-1 5 34,0 2-29,0 0-33,-17 9 2,-9 13-3,-3 11 2,0 1-1,7 1 0,8-6 0,4-1 0,9-6-1,1-5-1,5 0 1,21-6 1,11-8 3,9-3-3,8 0-12,3-20-21,1-2-38,1-9-30,0-5-62</inkml:trace>
  <inkml:trace contextRef="#ctx0" brushRef="#br0" timeOffset="12757.4171">13902 2159 247,'0'-14'48,"-2"-8"2,1 8 8,1 1-4,0 2-11,0-1-17,-2 2-1,1 3-4,-2 2-4,-2 2-5,1 3 4,-2 0-9,-6 0-4,-6 14-3,-10 8 0,-4 7 2,5 4-2,4-5 0,4 2 1,4-7 0,5-3-1,5-3-2,5-5 0,0-7 0,0-1 0,19-4 2,6 0 1,6-9 0,4-12-1,0 0-3,0-3-7,-7-1-3,-5-1 2,-10 2-2,-6 1 9,-7 5 1,0 0-11,-10 5 1,-8 1 0,-1 5 6,1 3 3,2 3 5,2 1-1,7 0 2,3 0-2,4 0-2,0 0-5,0 0-1,4 0 7,15 0 1,9 1 2,7 2 1,7 0-2,7 2 0,0 1-1,-1 2 0,2 4 0,-8 3-1,-2 2 1,-7 5 0,-10-1-1,-7 1-2,-13 0-3,-3-3-3,0-4 4,-15-4-2,-3-3 3,-1-3 1,4-4 3,6-1 3,2 0 1,5-3 4,2-15-8,0-6 5,5-7-4,14 1 5,9-3-5,5 9-1,3 0-1,5 7 0,3 5 0,-4 4-1,5 4 2,-3 4 3,-8 0 2,-9 2-3,-7 13-2,-10 4 0,-7 7 0,-1 1 2,0 8 1,-7-5-3,-1 2-5,-1-10-23,3-2-10,3-4-55,3-7-29,0-4-61</inkml:trace>
  <inkml:trace contextRef="#ctx0" brushRef="#br0" timeOffset="13155.4174">14774 2189 194,'3'-4'53,"-2"3"-26,3-2 23,-4 3-7,4 0-19,5 0-12,2 0 1,8 0 5,5-5-11,0 0 2,6-2 4,0-2-9,0 0-2,-1-5 2,-5-2-2,-6 2 0,-5-4 1,-5 2 3,-5 1 1,-3-1 1,0 4 4,-15 4-12,-4 1 1,-3 7-1,-3 0 10,0 7-9,3 12-1,5 8 4,5 2-2,8 0 2,4 5-3,0-4-1,19-2 3,9-7 1,13-9 3,5-4-2,6-8 2,11 0-5,-3-10-2,-2-7-36,-8 0-49,-9-6-90</inkml:trace>
  <inkml:trace contextRef="#ctx0" brushRef="#br0" timeOffset="14009.1874">16435 2044 120,'0'-5'250,"9"-3"-243,14 0-1,7-1 3,8-5-5,4-1 2,5-2 5,4-5-3,-1-6-4,3-2 0,-5-3 4,-5-3 0,-10-3-4,-10-2-1,-7 4-1,-8-2 1,-6 2 17,-2 4-5,0-1-4,-15 9 1,4 8 11,2 6-6,5 11-10,-2 3-7,-5 27-1,-1 21-2,-2 19 3,1 16 3,6 13 2,0 12 1,1 6 8,3 6-8,3 3-3,0 4-1,0-6-2,0-11 0,0-13 0,-3-18 0,-2-9 0,1-20-3,-3-15-33,-1-13-21,3-16-28,-4-9-98,-2-13-36</inkml:trace>
  <inkml:trace contextRef="#ctx0" brushRef="#br0" timeOffset="14249.1363">16428 2464 340,'-14'-3'40,"9"-2"-36,5 5 8,0-3 11,19-2-15,16-6-5,13-6-2,13 0 0,6-9 1,7 4-2,2-1-2,1-1 1,-2 6 1,-4-1-8,-12 3-52,-4 2-26,-10 3-14,-9 6-77</inkml:trace>
  <inkml:trace contextRef="#ctx0" brushRef="#br0" timeOffset="14737.1185">17362 2215 52,'20'-8'50,"2"-3"-31,-2 0 23,0-3 5,0 2-10,-7 1 7,2-2-3,-8-1-13,-2 2-2,-3 1 4,-2 0 3,0 1-16,-10 3-7,-8 2-6,-2 5 1,-9 0-1,-6 9-4,-3 11 1,6 2-1,2 8 1,3-2 1,13 3 0,7-2-2,3-4 0,4-4 0,0-7 0,8-3 0,7-9-2,6-2-8,1 0 3,1-2 7,4-15-1,0-2-6,-4-4-5,-2-1 6,-2 0-8,0 0 5,-6 7 9,-1 6 0,-5 3 0,-2 8 2,-2 0-2,2 0 0,2 14 0,2 10 16,0 4-5,3 2-8,1 0-3,4-3 3,3-5-3,3-7-2,1-7-39,-1-3-84,2-5-63</inkml:trace>
  <inkml:trace contextRef="#ctx0" brushRef="#br0" timeOffset="15119.1364">17819 2104 339,'0'0'77,"0"0"-70,5 0-1,8 5-5,4 7 1,3 12 4,-1-2-5,-2 5 0,5 1 0,-6-4-1,-2 1 0,-2-8 0,-3-4 0,-3-6 0,-2-7-4,-1 0-3,4-1 3,1-18 4,1-8 1,1-7 1,7-2-2,2-3 0,4-1 0,1 8 0,2 3-3,-2 9 2,0 9-6,-3 8-26,-3 3 8,-5 3-17,-2 16-20,-4 4 14,1 0-20,-2 1-30</inkml:trace>
  <inkml:trace contextRef="#ctx0" brushRef="#br0" timeOffset="15525.1029">18350 2167 147,'6'-12'71,"3"-3"-25,-2-2 14,-3 3 1,0 4-16,-4 3 0,0 0-9,0 6-5,0 1-9,0 0-22,-8 8-6,-12 15 6,0 8 1,-1 4 1,6 1-2,6-2 0,3-2 0,6-8 0,0-4 0,1-8 0,13-2 0,4-8 3,6-2 1,3 0 7,0-17-5,2-4-3,-3-9-2,-3-2-1,-7-2 0,-5 1 0,-9 1 0,-2-1-3,-8 6-8,-13 7-3,-4 8 1,0 9 10,-3 3-1,6 6 1,-1 11-13,6 4-1,8 1-15,8 6-28,1-5-11,0 5-6,10-3-28</inkml:trace>
  <inkml:trace contextRef="#ctx0" brushRef="#br0" timeOffset="16071.1763">18561 2367 347,'0'-4'71,"0"-4"-46,0-3 27,4-5-14,3-1-17,9-4-11,4-3-8,7-1-1,3 2-1,1-4 0,-1-1 0,4 0 0,2-1 1,-8 1-1,-8 4-1,-10 7-12,-6 7 11,-4 6 2,0 4-10,-11 0-14,-5 0 20,-6 11 4,1 1-1,5 5-4,4-2-1,5-1 6,7 0-2,0-2 0,0 1-5,16 2-5,2-4-1,4 1-3,-1 0 9,-4 1-2,-1 0-3,-6 1-5,-7-1 8,-3 4 9,0 3 0,-9-3 0,-8 3 0,3-2 1,-1 0 2,5-4-2,5 1-1,5-1-1,0-5 1,8-3 0,15-4 3,9-2-2,10 0 2,8-1-3,2-10-11,3-6-36,-3 0-28,-7-5 30,-1-3-33,-8-3 9</inkml:trace>
  <inkml:trace contextRef="#ctx0" brushRef="#br0" timeOffset="16252.0614">19305 2135 48,'0'-16'160,"-11"6"-44,2 7-40,-1 3-44,7 0-7,-2 3-24,2 14 1,-1 9 8,-1 7 18,5 3-21,0-3 9,0 1-8,0-3-7,0-5 0,0-7-1,1-3-1,1-4-36,-2-8-71,2-4-86</inkml:trace>
  <inkml:trace contextRef="#ctx0" brushRef="#br0" timeOffset="16402.1302">19379 1821 278,'0'-8'93,"0"6"-93,-3 2 0,3 8-18,0 11-23,0 10-68</inkml:trace>
  <inkml:trace contextRef="#ctx0" brushRef="#br0" timeOffset="24332.1233">22356 2126 99,'-6'-3'84,"0"1"-84,2 2-13,1 0 5,0 0-52</inkml:trace>
  <inkml:trace contextRef="#ctx0" brushRef="#br0" timeOffset="38031.3358">19727 1584 302,'16'-20'6,"-13"4"-3,-3 13 33,0 3-4,0 0-24,0 3-7,-5 16 0,-9 7 6,1 5-1,-4 11 5,3 5 5,-4 5 0,0 4 1,-2 4-6,2 3-3,3-4 1,4 1 1,2-4-7,9-6-2,0-6 0,0-11-1,9-6 2,8-7-2,5-8 2,6-4 0,4-5 1,3-3-1,4-2 0,6-14-2,-6-5 2,1-2-2,-1-4 0,-9 2-2,-6-5-1,-7 7 0,-9-5 1,-6 5-1,-2-1-1,-2 4 0,-13 6 4,-6 5 2,-4 9 7,-5 0-9,3 3 0,3 14 0,3 9 0,8 6 0,8 7 0,5 0 0,8-2 12,17-5-6,12-3 1,7-9 0,4-8-4,5-7 0,3-5-3,-3-1-3,-4-15-12,-11-1-26,-13-5-18,-12-2-53,-13 1-55</inkml:trace>
  <inkml:trace contextRef="#ctx0" brushRef="#br0" timeOffset="38288.1185">19747 1726 335,'-4'-9'33,"4"2"4,0-1 6,7 3-21,19-2-17,5 0-2,3 0 0,5 4 0,4-2-2,-2 0-1,-4 4 0,1 1-28,-3 0-37,2 0-96</inkml:trace>
  <inkml:trace contextRef="#ctx0" brushRef="#br0" timeOffset="40394.1207">20975 2426 278,'12'-39'66,"3"8"-65,15-3 17,0-3-5,8-6-4,-1-3 15,4-1 1,-1-6-15,2-1 3,-5-4-5,-4-4-5,-6-3-2,-7-1 7,-9 5-5,-8 8 9,-3 14 13,-1 14-12,-16 13 9,-5 12-21,-8 0 3,-7 29-4,-5 21 0,-1 14 0,0 13 0,10 3 1,7 2 2,11-6-3,8-9 0,7-5 0,0-11 0,17-5 0,11-10 0,3-8 0,6-10 1,3-5 1,1-10 0,3-3 0,4-3 0,0-14-1,-5-1 0,-1-6-1,-8-1-1,-7-3-2,-10-3 1,-10 4-2,-5 1 3,-2 5-1,0 9 1,-11 1 1,-10 9-1,-1 2 1,-5 0 0,-3 10-2,4 5-1,4 9 1,6-1 1,3 1 1,7-2-1,3-1-1,3-4 2,0-4-1,4-4 1,5-6-6,1-1-13,-1-2 4,1 0 15,4 0 0,0-11 0,2-5 2,1 0-2,-1-1 0,-3 3 0,1 8-2,-7 0 2,-1 5-1,-3 1 1,0 0-2,0 0-4,4 4 0,-1 9 5,2 2 1,4-1 1,3 0-1,3-3 0,1-5 1,5-3-1,0-3-6,3 0-41,-6-7-12,6-9-12,-7-1 16,-2-5 31,-4 2 12,-4-2 12,-3 1 3,-1 4 1,-5 8 23,-1 6 35,0 3 6,0 0-47,0 0-21,0 11 0,0 11 2,-4-2 5,-3 2 2,3 2-2,-2-5-5,4-3-2,-1-3 1,2-4 0,1-3-2,0-2 1,0-3-1,0-1 1,0 0 0,0 0 2,4-6 2,12-8-3,3-5-1,4 2-1,2-2-7,1 4 0,-5 5 6,1 4 2,-2 2-1,-7 4 1,0 0 1,-2 0 0,-2 2 2,1 11 2,-2 1 1,1 6 6,1-1-4,2-3-5,3 0-1,3-1 0,1-2 1,5-6-3,7-3 1,4-4 1,4 0 0,1 0-1,7-12 0,-3-6 3,-10-3-3,-2-1 3,-7-7 3,-10 2 4,-8-2-9,-7 0 1,0 9 8,-9 2-7,-16 8 0,-3 5-8,-2 5 6,3 0-3,5 5 1,5 12 0,7 0-5,5-2 1,5 2 4,0-2-3,5-2 0,8-1-4,2-5-9,1-3 4,0 2 11,0-4-3,-6 3 4,5-1 0,-3 2-2,-4 4 2,0 4-2,-2 8 0,-3 7 1,-3 11 1,0 10 4,0 13 1,0 7 0,-4 0 1,-2 10 0,-3 2-1,0 0-2,-2 4-3,1-8 0,1-2 0,2-6 1,-2-7-1,3-4 0,-1-14 0,2-8 0,-1-15 0,-1-9-1,2-10-1,-2-3 2,1-13 22,-9-22-10,0-15-12,-4-11 0,2-7 5,4-7-5,7-5-2,4 5-2,2 4 0,2 4-1,21 8 5,10 7-6,6 6-18,9 4-10,0 8-11,7 2-25,-3 9-13,1 1-27</inkml:trace>
  <inkml:trace contextRef="#ctx0" brushRef="#br0" timeOffset="41623.1907">22839 2171 155,'1'-12'185,"-1"5"-162,0 6 31,0-1 3,0 2-27,0 0-23,2 0-7,-2 0-2,0 10-7,0 8 9,0 10 0,-9 1 5,-1 1-2,1 2-1,4-2-1,1-4 2,2-5-2,2-5-1,0-6 0,0-3 0,0-7 1,0 0 0,10 0-1,0 0 3,9-6 0,7-14-1,-1-2-2,1-4 0,-1 1-8,-4 1-5,-4 2 4,-3 7 7,-8 8 1,-1 5 1,-5 2 0,0 0-1,0 2-7,0 15 8,0 8 4,0 2 4,1 1-6,8-1-1,3-1-1,3-6 1,3-6-1,4-2 2,3-5 1,5-7 0,6 0-1,-2 0-1,1-14-1,2-5 0,2-1 1,-4-3-1,-5 5 0,-5-4 0,-6 1 2,-6 4-2,-6 0 3,-5 1-2,-2 3 0,0 1 6,0 4 4,-6 3-11,-7 1-2,1 4-1,-7 0 3,3 2-2,-3 13 2,1-1-3,1 6 3,6-3 0,-1 0 2,5 1-2,5-6-3,2-1 0,0-2-14,0-6 2,0-1-10,6-2 7,7 0 12,-1 0 5,2 0 0,-1-4-1,-2 0 2,-1 2-1,-4 2 0,0 0 0,0 0-1,-1 2 0,3 11 2,-2 2 4,1 4-2,3 0 1,4 3-2,0-5 0,7-3-1,3-5 4,-1-3-3,9-4 1,1-2-1,2 0-1,-3 0-13,-4-12-89,-4 1-28</inkml:trace>
  <inkml:trace contextRef="#ctx0" brushRef="#br0" timeOffset="42368.1156">23864 2392 25,'10'-5'130,"-2"-5"-91,2 2 22,-1-1 7,2-2-11,-1-4-16,-1 2-16,-3-3-14,-3 2 12,-3 3-2,0 2-19,-6 4-2,-10 5 0,-8 0 2,-3 0-2,-1 5-3,4 9 0,6 1 2,9 1-2,3 0 1,6-2-1,0-2 0,0-3-8,0-1-9,11-3 4,5-5 5,-2 0 9,8 0 2,-3 0-2,-1 0 2,-3 0 0,-5 0 0,-4 0-2,1 3 1,-5 16-1,-2 12 2,0 9 12,0 12-4,0 8 5,0 10 8,-4 10-14,-2 12 16,1 3-18,1 0-4,2-6 0,1-7 0,-1-7-1,1-13 1,-4-12 1,-4-15-1,2-11-1,-1-12-1,0-8-3,-3-4 4,-4-14 4,-6-21 11,-5-11-14,-1-10 1,0-9-1,0-1-1,9-4 0,5 0 0,8 4-9,5 2-11,5 5 16,20 9-8,10 7-3,6 7-10,6 6-15,15 4-22,2 3 7,9 4-13,-7 4-13,-7-1 4,-8 2 11</inkml:trace>
  <inkml:trace contextRef="#ctx0" brushRef="#br0" timeOffset="42741.1194">24265 2486 23,'-6'-5'59,"1"3"-34,5 2 5,0 0-18,0 0 2,0 0 9,0 0-5,0 0-2,0 0-1,4 0 12,6-3 3,4-4-5,4-1-12,1-6-4,1 0 12,-1-6-18,-2-1-1,0 1 12,-6 1-7,-3 0 14,-8 6-1,0 3-13,0 4-7,-13 2 0,-7 4 7,-5 0-3,-2 16 0,2 8-5,4 4 5,6 7-3,6 4 8,7-1-3,2-2-1,0-2 3,19-9 3,9 0-3,5-9 2,6 1-7,2-10-2,3-2-1,-7-5-30,-1 0-79,-7 0-72</inkml:trace>
  <inkml:trace contextRef="#ctx0" brushRef="#br0" timeOffset="43149.237">24780 2663 235,'7'-8'149,"-1"-1"-142,5 1 23,-4 1 3,-2 0-8,-2 3-5,-3 3-16,0 1 1,0 0-2,0 0-3,0 0-2,-3 4-7,-6 7 9,-5 1 2,4 2-2,4-6 0,3 1-2,3-6 1,0-3-1,0 2 2,0-2 1,0 0 1,3-2 13,10-11-8,4-3-4,-5-1 6,-6 2-6,-4 5 2,-2 7-5,-2 3-52,-31 0-178</inkml:trace>
  <inkml:trace contextRef="#ctx0" brushRef="#br0" timeOffset="64573.0488">11497 2400 49,'0'0'65,"0"-1"-65,0-9 19,0 4 17,0-1-15,0 4 11,0 0-9,0 0-1,0 2 2,2-2-5,0 3-2,-2 0 4,0-3 2,0 3-3,0 0-8,0 0-3,0 0 1,0-2 2,0-1-1,3-6 0,1-3-9,0-5-1,4-4 2,2-4 0,5-7 1,2 0 5,0-3-6,-1 3 0,1-2 1,1 2 3,-4 1-7,-3 0 2,-2 2 1,-4-1 1,-1 2 17,-4-1-17,0 5 4,0 4 7,0 3-8,0 8 2,0 4 3,0 2-4,-1 3-8,1 0-1,-2 0-1,2 0-4,-1 0 0,-4 6-1,-4 18 7,-2 12 1,-3 11 3,2 7-4,5 4 1,2 1 0,2-2 0,3-3-1,0-7 0,2-9 0,11-5 0,5-8-1,3-5 0,4-7 1,4-5 1,6-8 0,6 0-1,2-11 0,4-12-2,-1-8-2,1-7 2,0-9-2,-3-1 0,-7-3-1,-8-2-3,-5 2 0,-9 0 1,-9 8 6,-5 2 0,-1 4-1,0 7 2,-10 7-3,-2 1 1,-5 11 2,5 2 1,5 3-1,-2 3-1,3 3 1,-2 0 8,-3 9-8,-1 8-1,-6 12-2,1 3 6,-3 7-2,1 4 0,0 4 2,3 3-2,2 1 1,7 2 1,5 0-3,2 0 1,5-3-1,17-5 1,1-7 0,14-4 1,2-3 0,3-6 0,1-11-2,0-6 2,-3-8-2,-2 0 0,0-5-10,-8-15 1,-6-2 0,-7-6 7,-4 3-1,-6-1 3,-6 2-2,-1 2 1,0 3 1,0 6 0,-1 5 1,-3 4 8,2 4-8,2 0 2,0 0-3,0 1-7,0 13-4,0 3 11,0 2 2,0-5 0,6 0 0,3-6-2,3 1 1,5-5 2,5-4-2,-1 0 0,1-3-2,1-9 0,-4-3-1,1-2 0,-7-4 0,-6 4 2,-2 0 0,-5 2 0,0 6 1,0 4-1,0 5 7,0 0-6,0 9-1,0 23-11,-6 16 11,0 20 4,4 19 2,2 12-3,0 8 3,0 1-3,0-3-3,5-12 1,-1-1-1,-1-11 0,-3-8 0,0-8 0,-1-14-1,-11-13-2,-5-11-4,1-13-5,1-11 9,-4-3-7,1-3 10,-3-17 17,3-11-9,-2-10-8,7-10 2,6-10 5,7-3 2,0-7-5,13-4-4,20-4-2,6-3-3,11 6-13,10 4 1,1 7-22,3 7 8,-10 9 0,-15 8-48,-11 2-56</inkml:trace>
  <inkml:trace contextRef="#ctx0" brushRef="#br0" timeOffset="65120.2645">11305 2007 243,'0'-2'21,"0"2"23,0 0 8,0 0-13,0 0-7,0-2-1,0 2-6,0-1-3,7-3 5,13-2-11,11-1-9,11 3-1,10-1 0,6 0-5,3 4-1,-1-1-1,-2 1-34,-14-7-231</inkml:trace>
  <inkml:trace contextRef="#ctx0" brushRef="#br0" timeOffset="593644.8928">1595 4110 132,'3'-17'271,"-3"-2"-225,0 7-4,0 12 6,0-10-4,1 3-13,2-3-5,0 3-13,-2-1-1,-1 1 2,5 3 3,-5 3-2,0 1-9,0 0-6,-9 9-1,-12 33 1,-10 22 1,-9 22 6,-7 11-3,6 5 4,11 1 5,12-4-2,9-2-7,9-11-4,0-7 2,18-12-2,10-6-1,14-11-2,7 2-25,8-1-38,7-5-30,-4-16-113</inkml:trace>
  <inkml:trace contextRef="#ctx0" brushRef="#br0" timeOffset="594447.7708">1901 4434 460,'0'-12'55,"0"7"-29,0-5 10,6-3-2,-2 5 2,-4 6-13,0 1-16,0-3-7,0 2-5,0 2-5,6 9-6,9 26 14,11 14 2,6 10 5,1 2-1,2 1-1,-3-2-2,1-4 4,-3-10-3,-3-5-1,-4-15 0,-3-11-1,-7-7 0,-7-4-2,-3 1 2,-3-5 0,3-18 10,6-32 2,13-17-5,1-15-7,-1-4 0,-6 0 0,-6 3-9,3 8-7,-1 17-7,-3 20-3,-4 17 1,-1 10-18,-1 11-16,-3 8-83,0 17-190</inkml:trace>
  <inkml:trace contextRef="#ctx0" brushRef="#br0" timeOffset="594807.9258">1978 4550 49,'-3'-2'249,"3"2"-182,-4 0-21,4 0 8,0 0-11,0 0-23,0-5-19,5-2-1,6-5 0,8-1 17,3-1-11,19 1-6,4 2-4,4 1-53,2 1-67,-6-2-149</inkml:trace>
  <inkml:trace contextRef="#ctx0" brushRef="#br0" timeOffset="595571.5783">2542 4642 489,'-3'0'14,"3"0"-1,8 1 8,6-1-1,-11 0-20,2 0-1,11-1 1,20 1 8,12 0-4,1 0-4,-10 0-2,-18 10-2,-15 6-1,0 9 2,-6 4-3,0 12 3,-12-4 3,-20 4 7,-4-11-4,2-7 0,7-6-3,8-9 3,8-5-3,8 0 1,3-3 1,0 0-2,14-2-26,11-21 13,11-14 11,9-5-3,0-5-20,1-3-3,-9 9 13,-4 6 11,-9 7 4,-9 8 2,-5 7 7,-9 8 11,-1 5 7,0 0 2,-8 0-13,-1 0 11,-2 0-27,-5 0-3,-1 11 2,-2 12 1,3 3 11,10 3 0,6 2-6,0-3 4,3 1-7,13 0-2,12-7 1,8 1 1,8-3-2,8-6-30,-6-6-29,-1-5-33,-8-3-191</inkml:trace>
  <inkml:trace contextRef="#ctx0" brushRef="#br0" timeOffset="596096.8281">3280 4065 413,'-15'-10'60,"11"10"-33,4 4 26,0-1-14,1-3-18,-1 0-21,0 0-4,11 14 4,19 16 3,16 18 23,9 11-13,5 10 2,-3 12-5,-4 7-3,-10 11-1,-13 10-2,-13-2-2,-17-1 0,-5-2-2,-40-7-11,-28-5-23,-18 0-26,-20-20-91</inkml:trace>
  <inkml:trace contextRef="#ctx0" brushRef="#br0" timeOffset="602304.7532">4520 4180 74,'3'-10'62,"-3"-2"-46,0 4 10,4 4 25,-4-1-9,3 4-10,-1-1-11,-2 1 1,0 1 4,0-3 2,0 3-2,0-2 0,0 2-1,0-2-1,0 1 0,0-1-1,0 1-9,0-1-2,0 1-1,0-1-1,0-1-6,0 3 1,0 0-5,-20 9 2,-6 18-2,-6 10 9,1 7 8,-5 14-4,2 8 2,2 6 8,1 6-9,6 0-1,4 9-1,10-3-7,11-4-2,0-7-3,14-11 2,24-7-2,10-5-9,16-4-21,7-15-17,5-7-46,-15-13-134</inkml:trace>
  <inkml:trace contextRef="#ctx0" brushRef="#br0" timeOffset="603258.0715">5042 4321 402,'-15'-12'56,"6"12"-10,6 0 11,1 0-10,2 0-19,2 0-26,7 0-2,3-7-1,15-4 1,23-1 11,13-1-8,9 2-3,-14 2 1,-9-3-2,-7 2 2,-15 3-1,-5 0 1,-14 4 0,-8 3 0,0 0-1,0 0-1,0-2-2,-5 2 3,-10 0 2,-1 13-2,-5 12 0,-3 9 2,2 10 4,10 8-3,4 7 2,7 6 6,1 5-7,0 0 2,3 0-1,10 1-2,2-8-2,3-4-1,-6-6 1,0-6-1,-3-1 1,-5-2-1,-4-2 1,0-8 1,-1-1 0,-11-8-1,-3-6 1,-12-2-1,-7-3-1,-7-5-2,-8-4-8,2-5-5,-3 0-6,4 0-24,2-2-17,10-13-17,8-4-103</inkml:trace>
  <inkml:trace contextRef="#ctx0" brushRef="#br0" timeOffset="603571.5992">4960 4886 421,'0'0'57,"-3"0"-30,3 0 20,0 0-8,0 0-15,6 0-24,7-6 3,13-4 1,17-3 10,16 1-12,2 3-2,-8 0-18,-10 1-28,-25 2-84,-18 3-247</inkml:trace>
  <inkml:trace contextRef="#ctx0" brushRef="#br0" timeOffset="605274.8245">5856 4718 194,'9'-27'169,"-1"12"-110,-4 7 4,-4 2 13,0-1-17,2 1-17,-1 3-18,1 2-11,-2 1-8,0 0-2,0 0-3,0 1-1,0 15-3,0 7 4,0 7 2,0 1 1,1-2-2,9-5-1,-1-2 1,5-5-1,5-8 0,5-1-1,9-2 1,-1-6-10,3 0 5,0-16-3,0-5 3,-10-8-2,-8 5 7,-8-1 1,-8 1 0,-1 5-1,0 4 1,0 9 0,0 3 4,-3 3 0,-1 1-5,-2 19 0,-3 12 0,6 16 2,3 5 3,0 9 9,2 4-12,11 7 3,2 0 0,3 4-2,-2-2-2,2-5 1,-3-7-2,1-2 1,-2-11-1,-4-8-1,-2-5 1,-7-12-5,-1-6 2,0-6-2,0-8-1,0-3 2,-4-2 3,-7 0-2,-8-12 3,-9-10-4,-1-8-5,1-5 9,6-3-2,-1-4 0,4-2 2,0 1-1,5-1-1,8 1-2,6 2 0,4-4-10,19-2-13,2-2-8,4 5-29,-1 2-20,2 3-61,-2 0-108</inkml:trace>
  <inkml:trace contextRef="#ctx0" brushRef="#br0" timeOffset="605880.8848">6538 4325 315,'-5'-9'81,"-3"6"-24,3-2 18,5-1-12,0 0-21,0 1-26,2 5-16,6 0-9,12 18 9,10 22 18,16 16 1,6 9-5,3 15-3,-4 12 0,-6 1-9,-11 3 2,-16-4-4,-15-6 1,-3-10 2,-27-7-2,-16-10-1,-12-9-1,-3-5-18,-8-3-37,3-17-76</inkml:trace>
  <inkml:trace contextRef="#ctx0" brushRef="#br0" timeOffset="643781.7629">7513 3984 96,'6'-26'9,"-1"-2"253,4 11-213,0-7-18,-3 4 8,4 4 4,-3 6-4,-2 2-18,-5 3-11,3 2 5,-3 1-2,0 2-6,0 0-7,-3 0 0,-15 23 0,-10 18 0,-9 20 13,-1 14-3,2 12 0,5 11 2,6 8 2,2 7 2,11 3-7,8 2 0,4-1-1,4-3-5,16-8 2,7-7-4,6-5-1,1-13 1,4-9-1,3-7-11,-2-12-26,-4-8-16,3-17-47,-1-20-57</inkml:trace>
  <inkml:trace contextRef="#ctx0" brushRef="#br0" timeOffset="644809.4187">8158 4659 404,'11'-26'77,"-3"9"-36,-3 17 4,-1-3-18,-4 3-25,0 5-2,0 26 0,0 19 20,0 8-6,2 2-1,8-2-1,-5-8-9,3 1 0,-2-4-2,1-7 0,0-4 0,0-1-1,-2-9-7,-4-4-14,1-5-14,-2-8-11,0-9-25,-2 0-1,-13-18-85,-4-14-68</inkml:trace>
  <inkml:trace contextRef="#ctx0" brushRef="#br0" timeOffset="645019.8097">8132 4707 136,'0'-48'62,"0"-1"8,0 4 17,9-3-32,2-2-17,11 3 15,7 0-25,5 4-1,2-1-8,3 8-14,2 7 4,-4 7-9,-5 11-1,-4 5 0,0 6-11,-2 0-19,-5 9-28,-5 12-13,-4 5-76</inkml:trace>
  <inkml:trace contextRef="#ctx0" brushRef="#br0" timeOffset="645267.8118">8216 4678 335,'0'1'32,"0"5"-26,0-6 21,3 0-17,21 0-4,6 0 28,9 0-11,11 0-17,-5-6-5,-5-2-1,-6 5-22,-11 3-75,-19 0-210</inkml:trace>
  <inkml:trace contextRef="#ctx0" brushRef="#br0" timeOffset="657860.9432">9020 4459 35,'9'-10'67,"0"-3"-33,-2 6-5,-1 2 11,-1 3-7,-2 1-11,-2 1-10,1-1-6,-2 1-2,0 0-1,0 0 2,0 0 2,0 0-2,1 0-1,-1-3 7,0 3 4,0 0 13,0-3 64,2-2-53,-1 1-20,1-6 11,-2 4-8,1 1-6,-1 2 5,0 1 1,0 2-6,0 0-4,0 0-9,0 0-3,-1 15-8,-16 18 8,-4 11 4,-4 14 2,4 5 2,6 5-5,6 1-3,4 1 3,5-2-2,8-7-1,14-3-1,8-7 1,9-6-6,1-9-47,-1-9-30,7-12-56,-1-12-247</inkml:trace>
  <inkml:trace contextRef="#ctx0" brushRef="#br0" timeOffset="658542.8">9421 4617 88,'-5'-16'230,"4"4"-165,1 3-17,0 3 20,0 2-24,0 4-4,0 0-29,-2 0-10,2 0-1,0 0-1,0 4-5,0 15 5,0 5 1,0 2 2,11 2-2,4-4 0,3-6 1,6-7-1,-1-5 0,2-6-2,0 0 1,2-10-3,-4-10 0,0-6 1,-7-6 3,-4 1 0,-6 4 0,-3 2 0,-3 9 1,0 9 1,0 5 4,0 2 6,0 0-12,0 14-2,-3 22 1,-1 20 1,-5 14 3,7 9-1,2 7 5,0 8-2,0 3-2,12 0-2,-4-3-1,1-10 0,-2-11 1,-3-11-1,-4-8 0,0-16 0,0-13 0,0-9 0,-8-10-2,0-6-2,-4 0 4,-8-19 13,0-13-9,-1-9-4,2-8 0,9-1-2,6 1 2,4 1 0,0 0-1,18 2-4,11 4-5,3 5-21,3 4-12,8 4-11,-4 12-47,1 1-114</inkml:trace>
  <inkml:trace contextRef="#ctx0" brushRef="#br0" timeOffset="658813.7928">10075 5138 190,'3'0'242,"-1"0"-220,0 7-16,-1 1 11,1 5 8,-2 6 6,0 7-15,0 1-7,0-1-6,-7-2-3,-2-5 0,4-1-5,0-5-82,1-9-132</inkml:trace>
  <inkml:trace contextRef="#ctx0" brushRef="#br0" timeOffset="659510.797">10387 4817 438,'-16'-10'42,"6"8"-11,10 2 1,0-1-14,0 1-12,15 0-2,10 0-3,8 2 0,4 9-1,-1 2 0,-8 0-1,-8 2 1,-9 5-1,-9 0 1,-2 1-3,-7 5-1,-14-4 4,-7-1 1,4-3-1,3-4 4,4-6-4,4-2-1,10-6 1,3 2 1,0-2 4,0 0-5,7-7-8,13-12-10,8-7 10,6-5 6,4-5 1,3 0-3,-3-4-3,-4-2 5,-4 4 2,-5 1 0,-12 12 0,-4 9 1,-9 9 9,0 6 17,0 1-22,0 1-5,-11 21 0,-3 7 1,-2 10 1,5-6 0,7 2 0,4-2-1,0-2 1,6-6-1,15 3 0,3-6 0,8-6-1,6-5-2,1-5-75,2-6-106</inkml:trace>
  <inkml:trace contextRef="#ctx0" brushRef="#br0" timeOffset="659758.7991">11192 4528 372,'-3'-5'144,"1"5"-129,2 1-15,0 23 0,19 15 19,10 14 15,3 7-10,4 6-10,-6 1-12,-12 3-1,-12 3 1,-6 4 0,-25 2-2,-24-1-2,-16 0-21,-16-11-105,-18-10-277</inkml:trace>
  <inkml:trace contextRef="#ctx0" brushRef="#br0" timeOffset="661264.7952">1275 13514 244,'0'-23'91,"0"2"-14,-2 1 12,-6-4-5,2 3-32,0-3-14,3 3 1,-2 7-10,5 1 2,0 9-15,0 4-10,0 0-6,8 0-3,17 3-7,13 15 8,11 4 0,5 10 1,-5 2-2,-6-3-6,-10-3-18,-3-5-17,-8-9-9,-12-4 2,-2-9-11,-8-1 24,0-14 38,0-16 9,-16-9-6,-6-5 19,2-2 4,4 4 1,-1 7-8,5 8-3,5 13-5,1 7 13,4 7 1,1 0-25,-1 4-6,-2 22-8,-5 11 14,3 9 1,-2-2-1,5-9 0,2-7 1,-1-6-2,2-10 0,0-5-2,0-7-18,0 0-3,0-3 2,2-21 12,7-10 6,5-8-16,-4-5 17,-3-3 1,1 2 1,-4 6 0,-2 11 1,2 15 3,-4 12 14,0 4-4,0 1-13,0 27-17,-6 19 17,-2 10 8,-2 6 1,4-1-7,1-4-1,5-4-1,0-9 0,0-7-14,0-12-20,0-12-7,0-7-16,-11-7-57,-7 0 45,-6-5 11,-4-9 58,-2 0 14,0 0 65,2 1-17,10 4 15,6 3-22,10 2 7,2 1-18,0 2-39,2-3-2,15-3-1,14-2-2,15-1-2,15-5-104,0-2-182</inkml:trace>
  <inkml:trace contextRef="#ctx0" brushRef="#br0" timeOffset="661860.0061">2564 13360 474,'-3'-5'70,"3"3"-58,0 2-12,0 5 0,0 20-7,2 14 7,5 12 9,1 2-6,2-1 0,1 1-2,-1-4-1,-1-3 0,0-7 0,-3-8-10,-1-12-88,-5-12-65,0-7-131</inkml:trace>
  <inkml:trace contextRef="#ctx0" brushRef="#br0" timeOffset="662031.7986">2530 13383 89,'-2'-37'181,"2"0"-110,2 3 8,22-1-37,7-1-11,8 4-8,13 5-5,6 3-16,-2 7-2,3 9 0,-5 8-13,-8 0-69,-3 13-122</inkml:trace>
  <inkml:trace contextRef="#ctx0" brushRef="#br0" timeOffset="662235.2274">2666 13556 77,'-5'0'371,"5"0"-318,5-8-37,22-6-4,10-2-12,11 1 1,4 1-2,4 1 0,-6 4-71,-1 1-133</inkml:trace>
  <inkml:trace contextRef="#ctx0" brushRef="#br0" timeOffset="662789.7032">3311 12941 454,'2'-16'66,"-2"5"-8,0 7-22,0 2-1,0 2-20,0 3-15,0 25-11,-2 25 11,-8 17 2,2 15 7,7 0-5,1-3 1,0 1-3,8-5-2,14-7 0,8-2 0,6-9 0,10-11-1,3-9-28,8-15-45,-3-16-72</inkml:trace>
  <inkml:trace contextRef="#ctx0" brushRef="#br0" timeOffset="663372.8853">3794 13341 434,'-11'-13'55,"3"6"25,7 3-38,1 4-10,0 0-15,0 0-17,0 0-4,0 9-2,3 11 4,5 3 2,11 0 0,-1-2-1,7-8 0,5-3 1,4-6-3,6-4-6,-2-2-1,-7-18 2,-5-6 3,-7-4 5,-3-3 0,-8 1 0,-4 3 1,-4 8 0,0 8 0,0 9 6,0 4 5,0 0-12,0 21-8,0 16 4,0 18 4,0 13 0,12 10 2,5 8 0,-2 11 0,1 3-2,3 2 0,-5-5 0,-4-12 0,-4-12 0,-6-17 0,0-12 0,0-15 0,-11-15-4,-5-11 2,-3-3 2,-7-12 10,-4-17-2,-5-12-6,5-6 0,6-6 0,8 0 1,7 0-1,9-3-2,0 3-1,21 0-1,11 7-5,12 0-11,9 10-24,-3 10-53,5 1-99</inkml:trace>
  <inkml:trace contextRef="#ctx0" brushRef="#br0" timeOffset="663606.0776">4596 13687 421,'2'0'57,"0"3"-24,1 4-28,0 6 8,-1 7 25,1 9-27,0 3-5,1 2-4,-4 2 0,0-3-2,0-5-10,-12-6-89,-3-6-158</inkml:trace>
  <inkml:trace contextRef="#ctx0" brushRef="#br0" timeOffset="664235.1505">4873 13430 473,'0'-11'55,"0"1"-11,11 1-18,2 1-13,10 3-4,9 5-7,1 0-1,2 2 0,3 15-1,-8 7 0,-3-1 0,-9 7-1,-14-1-1,-4 0-1,-3-2 0,-16-2-2,-3-6-1,2-5 0,7-6 5,7-4-1,4-4 2,2 0 7,0-9-5,0-11-2,12-7-2,9-1 1,4-4 1,5-6 0,0 1 1,0 1 1,-3 0-2,-4 8 0,-6 5 0,-6 7 1,-4 5 0,-7 7 5,0 4 5,0 0-3,0 0-8,-12 19-2,-2 15 2,-5 7 0,4 5 2,5 0 1,10 0-1,0-7 0,0-2 1,15-4-3,10-7 0,2-2-1,9-11 1,1-3-15,5-8-90,-2-2-198</inkml:trace>
  <inkml:trace contextRef="#ctx0" brushRef="#br0" timeOffset="664572.7923">5585 13029 498,'-3'-5'63,"1"5"-18,2 0-43,9 9-1,18 20 0,13 13 4,8 13 5,0 9 3,-7 6-6,-3 6-3,-14 7-1,-11 2-1,-13 2-1,0 0-1,-31-5 0,-14-9-5,-7-9-31,-8-12-55,-1-18-161</inkml:trace>
  <inkml:trace contextRef="#ctx0" brushRef="#br0" timeOffset="665195.824">6566 13491 385,'-6'0'91,"2"-8"-14,4 4-26,0-5-18,24-3-17,16-3-14,11 2-1,11 2-1,3 6 0,1 4-1,-6 1 0,0 0-11,-14 10-38,-13 6-63,-9 4-97</inkml:trace>
  <inkml:trace contextRef="#ctx0" brushRef="#br0" timeOffset="665400.5389">6581 13687 285,'-16'3'69,"7"-2"-29,9-1 34,0 0-24,0 0-23,15 0-2,16 0-9,13-7-5,12-1-7,4 0-4,5-1 0,1 3-12,-5-1-49,-6 2-62,-6-5-103</inkml:trace>
  <inkml:trace contextRef="#ctx0" brushRef="#br0" timeOffset="665674.9168">6977 13240 341,'-5'-4'66,"5"4"-25,0 0-23,5 3-8,20 18 3,11 6 21,14 7-9,13 7-11,9 3-7,-1 5 1,-4 1-2,-15-4-6,-20 0 1,-23 0-1,-9-2-1,-23-1-4,-26 1 4,-19-8-4,-4-2-26,3-7-44,8-12-108</inkml:trace>
  <inkml:trace contextRef="#ctx0" brushRef="#br0" timeOffset="666492.871">8526 13353 458,'8'-7'91,"-6"4"-51,-2 3-37,2 0-3,-1 15 0,4 8 2,1 12 13,2-1-12,3-5-2,7 0-1,5-8 2,7-6-2,4-10 1,2-5 1,7-5-1,0-21-1,-1-8-3,-8-3-3,-4-5 5,-13 3 1,-6 9 0,-11 6 0,0 12-1,-5 9-2,-12 3-8,-1 14 11,-1 22 3,3 17-2,9 9 1,7 15 5,0 10-3,23 13 1,11 8-1,0 4-3,2 8 0,-3-13-1,-8-11-2,-7-13 2,-15-21 0,-3-13 0,-13-12 0,-15-18-2,-8-9 2,-6-10 0,-9-7 3,1-18-3,3-6 0,5-10 2,8-5-1,13-6 0,8-5 1,8-4 0,5-3-2,15-2 2,16-1-2,17-4 0,12-1-1,13-4-15,0 6-36,-1 1-50,-11 3-268</inkml:trace>
  <inkml:trace contextRef="#ctx0" brushRef="#br0" timeOffset="667264.3914">10346 13671 399,'0'0'56,"0"-4"-30,0-8-2,2-3-9,5-2-1,2-5 1,1-3-8,2 0 4,0-1-7,-3 1 0,-2 4-2,-4 4-1,-3 8 0,0 6-1,0 3-1,-1 0-6,-17 23 7,-3 9 1,3 8 0,2 0-1,8 4 0,4-5 0,4-3 0,0-7 0,9-7 0,12-9-1,2-10 1,5-3 1,1-9-1,1-15 0,-1-5-1,-1-7 0,-1 1 1,-3-2 0,-1 4 1,0 4-1,2 5 0,4 6-1,4 4-1,8 8 2,1 6 1,-3 4 0,-2 23-1,-6 4 0,-8 5 0,-7 3 0,-14 1-1,-2-1-1,-20 1 0,-17-2 2,-15-4-1,-6-10-15,-7-6-33,1-9-46,-1-9-119</inkml:trace>
  <inkml:trace contextRef="#ctx0" brushRef="#br0" timeOffset="667595.6871">10407 13169 394,'0'-12'27,"-1"6"-5,-1 3-8,2 3 17,-1 0-27,-1 20-3,2 5 2,0 5-3,0-2 1,0-5 0,0-4-1,6-8 0,4-7-1,2-4 1,6 0 2,0-18 3,3-9-1,-6-4-3,-5-3 1,-10 3 0,0 2 0,-17 9-2,-12 6-5,-2 14 0,-3 0 1,1 25-37,6 8-80</inkml:trace>
  <inkml:trace contextRef="#ctx0" brushRef="#br0" timeOffset="668159.5632">12348 13568 258,'0'0'76,"10"-9"-25,10-8-47,5-3 23,3-6-7,5-6-2,0-2-2,-2-7-2,-4-1 5,-5 0-7,-7-2 7,-7 4-9,-8 0-5,0 4-3,-2 3-1,-11 8 2,-5 8 3,0 9-3,0 8 0,1 17 0,-2 27 0,7 22-2,4 22 5,8 15 13,0 22-3,8 18-4,15 17-2,8 13-4,6 8-2,1-10-3,-6-11-1,-11-13 1,-10-17-1,-11-18-7,-2-22 2,-15-30-19,-5-29-20,-3-18-33,-8-13-112</inkml:trace>
  <inkml:trace contextRef="#ctx0" brushRef="#br0" timeOffset="668368.9162">12094 14255 404,'0'-9'32,"0"1"-10,27-5-6,25-3-13,21-9 12,21-5-6,12-2-2,6 1-4,-2 2-3,-10 4-7,-21 4-79,-16 2-40,-24 2 17,-17 4-74</inkml:trace>
  <inkml:trace contextRef="#ctx0" brushRef="#br0" timeOffset="668765.1067">12985 13916 117,'-14'-16'93,"8"-1"-32,3-3-2,3-4-19,0-3-9,0 3-9,0 0-11,4 3-8,-4 8-2,0 4 4,-4 9 12,-12 0-7,-10 9-4,-3 22-3,-2 10 7,0 4 5,12 2-5,7-8-8,9-2-2,3-6 1,5-9-1,17-6 0,5-10 3,4-6-2,0 0-1,-4-15-1,0-7-20,-6-6 7,-6-6-2,-5 2 9,-5-2 4,-5 1 3,0 8 0,0 11 0,0 5 3,0 9 12,0 1-14,3 18 2,6 11-3,3 4 8,7-3-7,2-1 1,0 1-2,6-11 1,-3-4-1,-2-8-8,-4-6-89,-2-2-40,-4-3-56</inkml:trace>
  <inkml:trace contextRef="#ctx0" brushRef="#br0" timeOffset="669051.7806">13235 13810 165,'-4'-14'126,"2"3"-29,2 9-28,0 2-41,5 8-23,12 14-2,9 7 28,2 5-13,2 1-15,-3 0-2,-2 0 1,0-7-2,-5-5 0,-5-8 0,-3-9-3,-5-6-2,-1-3 1,-3-26 4,0-8 0,0-8-1,-1-6 1,5-8 1,2 6-1,3 3 0,3 13-1,3 13 1,0 12-10,1 12-32,-4 0-39,1 20-45,-2 13-93</inkml:trace>
  <inkml:trace contextRef="#ctx0" brushRef="#br0" timeOffset="669454.7976">13848 13834 165,'0'-29'136,"0"4"-48,0 4-28,0 5 1,0 6-29,0 3-1,0 7-9,-10 0-11,-5 7-8,-6 19-1,3 11-1,0 3 0,6 0 1,2-2 0,10-4-2,0-2 0,0-8 0,19-7 0,-1-6 0,9-10 1,3-1 1,0-7-2,-4-15-6,-5-7 6,-6-10 0,-6-2 0,-9-7 0,0 3 0,-18 2 0,-6 10-2,-1 8-1,1 15 1,2 10-6,2 0 1,10 20-24,4 15-30,6 8-47,0 1-154</inkml:trace>
  <inkml:trace contextRef="#ctx0" brushRef="#br0" timeOffset="670115.08">14075 14079 255,'0'-12'147,"0"-2"-66,0-2-34,6-2-16,3-3-4,1-2-21,2-6 1,6 0-3,-3-5-3,4-3 1,-1-4 0,0-5-2,-3 8-1,-6 1 1,-3 12-2,-6 9-4,0 6 3,0 6-3,-9 4-9,-7 0 6,1 8 6,0 8 2,10 2 1,4 1-3,1 2 3,1 1-2,17-3 2,3 1 0,6-1 0,1-2-1,1 0-6,-9 0-4,-9-1 4,-11 0-2,0 1 2,-8 0 3,-12-1 4,0-2 0,0-1 3,10 1 3,6-1 0,4 0-4,0-4-1,19-1 1,11-2 1,3-5-2,5-1 0,4 0 0,0-1-1,-3-12-3,0-1-28,-3-5-14,-5-5 16,-6-3 17,-4-4 10,-6 0 2,-7-2 2,-7 7 8,-1 6 23,0 8 9,0 7-1,0 5-7,0 0-25,0 12-9,0 15 0,0 5-1,0 4 2,0 2 0,0-4-1,3-1 0,-2-7-1,1-7-7,-1-7-65,1-10-99</inkml:trace>
  <inkml:trace contextRef="#ctx0" brushRef="#br0" timeOffset="670265.3194">14742 13413 319,'-11'-17'90,"-1"12"-73,6 5-17,1 9-9,3 14-64,-3 4-139</inkml:trace>
  <inkml:trace contextRef="#ctx0" brushRef="#br0" timeOffset="670985.5746">14925 13205 423,'-21'-62'42,"6"17"22,11 14-10,4 14-20,0 13-11,3 4-9,12 8-12,4 22-2,2 16 0,-6 11 2,-6 11 2,-8 6 0,-1 8 5,0-2-2,-9-3-4,-1-2-2,0-9 0,5-10-1,5-13 0,0-9 0,0-10 0,4-7-1,10-8 1,5-6 0,1-3-1,5-1-2,-2-19 0,6-10 0,-4-9 1,-2-1-1,-1-2-4,-5 3-5,-5 9 2,-8 7 7,-4 9 3,0 6-1,0 4-1,-12 4-5,-3 0 5,2 16 2,-3 6 0,7 7-2,2 5 2,7 1 2,0 3-2,2-5 2,19-3 0,1-4 1,11-8-1,3-4 0,3-6-1,1-8 0,2 0 0,-2-12-2,-4-10 1,0-8-2,-5-6-3,-4-4 4,-10 1 0,-4 1 0,-10 10-2,-3 8 1,-6 6-1,-15 9-4,4 5 5,0 0 1,4 10 0,6 9-4,7 3 3,0 4 2,4-1-2,20-1 2,2 0 0,12-9-1,1-2-16,2-10-26,-3 0-9,-7-3-30,-9 0-83</inkml:trace>
  <inkml:trace contextRef="#ctx0" brushRef="#br0" timeOffset="671825.0288">15190 13738 309,'-7'0'72,"4"0"-27,3 0 8,0 0-25,0 0-15,13 0 3,16-1-12,8-3-2,8-3-1,3-5-1,1-1 0,-3-4-1,-3-4 1,-10 1 1,-5-5 0,-11 0 0,-12-2 0,-5 5 2,-12 0-3,-18 5 0,-8 6 2,-6 10 4,-6 1-2,-2 8 5,2 17 5,3 8 4,7 13-1,10 11-5,14 5 4,16 2-7,3-2 7,31-8-8,15-11-4,11-6 2,13-9-3,7-14-3,7-12 0,1-2 0,-7-17-4,-12-12-10,-16-3-8,-19-1-8,-14-1-21,-16 1-51,-4 0-121</inkml:trace>
  <inkml:trace contextRef="#ctx0" brushRef="#br0" timeOffset="672215.8185">15076 13389 403,'-12'0'40,"10"0"0,2 0-32,17 0 10,29-2-12,16-4 5,9 2-8,1-1-3,-6 2 0,-13 0-15,-12 3-65,-12 0-110</inkml:trace>
  <inkml:trace contextRef="#ctx0" brushRef="#br0" timeOffset="673993.3229">17194 14070 235,'-24'0'41,"12"0"31,3 0-2,6 0 2,3-1-22,0-9-6,0-7-27,12-7-6,9-5-6,3-9-2,3-2-3,-1-10 2,-4-6-1,-3 1-1,-3-5 1,-7-1-1,-4-3 0,-5 0 0,0-1-1,-13-2-2,-10 7 1,-7 11 2,2 10-1,-2 19 0,3 20-1,-2 7 1,-1 36 0,3 17 0,2 20 1,11 12 0,5 10 1,9 7-1,0-4 0,9-9 1,20-14-1,10-17 0,9-14 0,5-17 0,7-15 0,0-16 1,5-3-1,-3-24 0,-3-12-8,-2-11 2,-11-8 3,-3-2 2,-15-2 1,-18 4-5,-10 11-14,-8 12 15,-24 16-2,-9 13 6,-1 3 2,4 19 1,1 12-1,7 6 0,13 4-2,7-2 0,10-1-1,0-4 1,4-10 0,14-4 1,3-9-1,6-8-2,-3-3-12,-2-2-4,-4-13 3,-4-2 4,-3 1 0,-6-1 8,-1 5 3,-2 4 1,-1 8 0,1 0-1,2 0 0,3 0-3,9 10 3,3 4 0,6 1 1,2-5-1,2-3 0,1-2-1,-1-5-76,-3 0-18,-6-5-5,-6-12 19,-2-12 52,-3 2 29,-2-2 31,-1 0 19,1 7-17,-2 4 15,0 10 6,-4 5-13,-1 3-16,0 3-24,0 22 3,0 6 24,0 2-18,0 1-5,0-3-3,4-4 0,4-7-1,1-8-1,1-3 0,3-9 0,3 0 4,4-4-2,-1-16-2,3-4 0,-1-3-1,0-2 0,0 3-2,-4 4-3,-3 5 3,-2 7 3,1 6-1,-2 4 0,3 0 1,2 12 0,6 9 5,3 3 0,3-2 1,4-2-1,4-4 5,6-6-1,1-5-1,-1-5-6,2 0-1,-2-15 1,-8-8 1,-2-4-2,-8-5 0,-9 1 0,-7-5 0,-8 5-1,0 3-1,-16 4-4,-9 10-1,-2 12 6,2 2 5,3 16-5,5 15 1,6 10-1,7 7 0,4 4 5,0 4 1,6 7 6,8 7 5,0 7 5,-2 8-6,1 3-9,-1 4-1,-4 4-5,1 3 1,-8-2-2,-1-5 0,0-10 0,-6-15 0,-13-22 1,-3-15-1,-2-20 1,-6-10 4,-3 0 11,0-19-13,-1-16-1,-2-12 0,2-9-2,1-4 0,9-4 0,5-1 0,10-7 0,9-2 0,4-2-2,26-2-5,18 3-33,11 5-37,5 5-64,11 9-92</inkml:trace>
  <inkml:trace contextRef="#ctx0" brushRef="#br0" timeOffset="675853.6491">18866 13820 243,'13'-38'82,"5"8"9,-4 11-42,-3 7 10,-5 7-13,-3 5-16,-3 5-30,0 24 4,0 12-4,-3 9 13,-4 0-8,-2-2-3,9-3-1,0-8 1,0-4-2,7-11 0,5-5 2,2-9-1,4-8 0,4 0 1,2-11 1,4-12-2,-2-4-1,1-4 0,-4-1-1,-2-1-2,-7 5-10,-1 7-3,-7 9 9,-4 7 6,-1 5 1,-1 0-5,2 18 0,1 11 4,4 1 1,8 2 0,3-1 0,7-6 1,4-6-1,5-5 0,7-4 2,1-10-2,-2 0 1,1-10-1,-2-10 1,-9-6 0,-9-3-1,-2-5 0,-6-2 1,-8-1-1,-5-1-1,0 4-1,-15 12-14,-3 10-5,-4 12 8,5 0 13,-2 15 0,7 7 0,3 7-2,6-3 2,3 2 0,0-5-1,3-6-9,10-1-6,-2-8-7,-1-3-2,3-5 9,-2 0 4,2 0 3,-1-2 0,-1-8 4,0 5 4,-3-2 1,-2 5 0,0 2-1,1 0 1,2 7 3,5 10 8,2 8-3,5 0-2,2 0 3,10-1-6,5-5 2,2-3-4,2-8 1,3-8 0,3 0-1,-3-14 2,1-10 0,-2-5 5,-8-5 28,-6-2-20,-9-5-7,-11-1-7,-8 0-1,-2 2-1,-5 8-2,-12 10-5,0 9 4,-2 13 0,5 0 2,0 17 1,2 11-2,5 4 0,3 9 2,1 1 3,3 0-2,0 5 3,0 6 6,0 6 4,0 11 1,0 9-1,0 10 2,0 10-3,0 9-11,0 9-1,0 5-1,0-8 0,3-13 0,3-18 0,-3-20 1,-3-23-1,0-15 0,0-15 0,-9-10 3,-10-9 20,-5-18-16,-4-12-7,-2-12 0,-3-8-3,-6-12-21,0-5-14,4-2 8,9 2 16,5-2 0,12 0 5,9-2 0,0 7-3,24 8 7,21 4 2,13 8-11,12 7 4,9 3 4,6 7 2,3 4 4,-3 4 2,-10 4-2,-21 3 0,-19 5 1,-15 4-1,-14-1 2,-6 4 6,0 1-4,0-1 7,-5 2 2,1 3-4,2 3 2,2 1-7,0 0-4,0 0-1,0 0 0,11 0 1,5 0 1,3 0 0,1 0-1,5 0 0,2 0 0,0-12-1,0-3 1,-2-7 0,-4-1 0,-2-2-1,-8-5 1,-10 7-1,-1-2 1,-4 6-2,-20 11-4,-4 8 6,-7 0-2,-2 24 2,3 8 0,5 9 1,10 4 4,12-1 0,7 1 7,7-9 0,20-7-6,9-5 2,13-12-5,7-5 0,4-7-3,0 0-3,-5-16-64,-3-8-107</inkml:trace>
  <inkml:trace contextRef="#ctx0" brushRef="#br0" timeOffset="676925.212">21433 13929 295,'0'-25'54,"0"10"14,0 6-7,0 1-17,0 4-13,0 2-6,-9 2-15,-9 0-9,-4 6 6,-4 10-6,7 2-1,2 3-1,8-1 1,8 1 0,1-5-1,6-2 1,19-4 0,8-7 1,5-3 3,2 0-3,0-7-1,-10-10-4,-15-3-3,-14-6 5,-1-3 1,-26-3-7,-18 1-5,-8-2 6,-3 5 3,1 1 4,17 9-1,12 5 1,11 7 0,14 6 0,4 0-5,26 0 5,16 0 1,15 0 0,7-3-1,8-11 0,-2-4-2,-1-8-2,-11-3 3,-7-4 1,-13-3-1,-12-4 1,-8-2 0,-13-5 0,-5 2 0,-4 4-1,-4 7 0,-11 12 0,0 8-3,3 14-4,-2 0 6,0 29 2,3 22 0,1 19 4,8 20 3,2 21 5,0 15 5,14 14 3,1 9-10,-1-3-1,-1 2-8,-2-9 0,-5-6-1,-5-8-1,-1-10 0,0-17-4,-5-21-33,-10-24-21,-3-18-47,-6-21-106</inkml:trace>
  <inkml:trace contextRef="#ctx0" brushRef="#br0" timeOffset="677099.2962">21364 14648 330,'0'-25'88,"27"0"-70,22 2-17,20-2-2,4 1 1,14 3-32,-1 2-55,4-1-188</inkml:trace>
  <inkml:trace contextRef="#ctx0" brushRef="#br0" timeOffset="677660.7891">22540 14173 431,'4'-7'38,"5"4"-9,7 3-23,8 0-3,7 0-1,7 10 0,-1 5-1,5 9 0,-11-2-1,-8-1 0,-10 3 0,-12-2-3,-1-3 0,-14-4-4,-12-3 0,-5-4 7,4-5 0,5-3 3,12 0-3,4 0 7,6-11-2,0-6-4,19-5 0,14-4 1,7-4-2,1-3 1,1-4-1,0 0 0,-2-3 0,-5 5-1,-6 4 1,-6 8 0,-11 8 2,-9 11 13,-3 2 15,0 2-11,-22 6-13,-1 18-5,-2 13 1,-1 5 0,13 3 3,4 1-2,9-3 1,0-4 1,19-5 0,11-5-2,9-10-2,10-4 1,-2-10-2,0-5-16,-8 0-71,-12 0-78</inkml:trace>
  <inkml:trace contextRef="#ctx0" brushRef="#br0" timeOffset="678005.7836">23531 14404 416,'2'-4'54,"-2"4"-10,0 0-21,0 0-18,0 0-5,0 5-3,0 8 3,0 0 0,0 2-1,0-2 1,6-3 0,3-1-1,3-7 1,3-2 2,2 0 15,-3-5-2,-3-7 2,-7-4-9,-4 2-8,-16 6-2,-33 8-54,-28 0-106</inkml:trace>
  <inkml:trace contextRef="#ctx0" brushRef="#br0" timeOffset="693601.4891">12483 4601 160,'3'-8'78,"-1"-5"-48,-2 3 21,1 0 14,-1 3-15,2 4 3,-2-2-15,1 1-17,1-2-1,-2 0 0,1 2 2,-1 2-12,2-1 1,-2 1-1,1 1-4,-1-2 1,1 0-3,-1 1 2,0 0-2,0 1 1,0-1 0,0 2-2,0 0-1,0 0 0,0 0-2,0 0-3,0 0-1,-1 8-2,-9 18 2,-6 12 4,-7 16 2,-3 7-2,0 6 2,-3 0-2,-2-1 0,1-4 0,-1-5 1,6-4-1,5-9 1,4-8-1,3-9 0,5-7-1,2-9 1,6-4 0,0-2 0,0-2-1,0-3 0,0 0 1,0 0 1,0 0-1,0-6-2,3-14-3,8-7-3,3-7 4,3-5-3,1-8 0,4 2-1,4-3-2,1 0 8,1-1 1,-1 1 0,-2 0 0,-2 4 0,0 2 0,-6 6 2,0 7-1,-5 5 0,-3 4 0,0 1 0,-1 4 0,-3-1 0,3 2 1,-5-1-1,3 2 0,-3 2 1,0-2-1,1 1 0,3 3 0,-3 1 1,2 2-1,-2 0 1,-4 4-1,2-1 2,-2 1-2,0 2 0,4 0-2,1 0 1,5 16 1,5 2 0,-1 8 1,5 2 3,2 6 2,0 1 8,7 3-9,0 2-1,2 5 0,0-1-1,0 5 1,1-3 5,1-2-6,0 3 0,4-2 2,3-2 0,-3 0-1,-2-3-1,-7-1-3,1-5 0,-3-7 0,-5-1 0,-2-6 0,-5-3 0,-2-5 0,-5-5 0,-2-2 0,-1-2 0,-3-1 0,0-2 0,0 0 1,0 0 0,0 0 3,0 0-2,0 0-1,0 0-1,0 0 0,0 0-3,0 0-14,0 0-23,-12 3-35,-7 0-87</inkml:trace>
  <inkml:trace contextRef="#ctx0" brushRef="#br0" timeOffset="825524.8988">14060 4302 114,'0'-9'35,"0"1"-24,0 0-2,0 2-3,0 5-6,1-2 14,-1 0 47,0 1-49,2-3-3,-1 1 14,0 1-13,1-1-3,-2 0 16,0 3-3,2-2-5,-1-1 7,-1 2 4,0-1-8,0 0-3,0 1 9,0 2-3,0-3 1,0 3-6,0 0-5,0 0-2,0 0 2,0 0-5,0 0-5,0 0-1,-5 0-1,-7 5 1,-6 15 8,-6 6-3,-9 10-4,-3 6 2,-4 8 2,2 11 5,-3 6-5,2 12-2,2 5 1,-1 7 1,6-2-5,5-3 2,6 0 0,6 5-2,5-2 0,9-2 1,1-5-1,5-2 0,16-7-1,10-3 1,8-10 0,3-3 0,1-5 0,2-8-62,-11-10-115</inkml:trace>
  <inkml:trace contextRef="#ctx0" brushRef="#br0" timeOffset="826801.1099">14527 4722 119,'4'-24'162,"-4"6"-125,0 14 22,0-1-9,0 2-12,0 1-7,0 1-14,0-2-5,0 1 5,0 1 7,0-1 1,0 0-3,0 2-2,0 0-2,0 0-4,0 0-12,-1 0-2,-2 7-5,-9 22-2,-9 14 7,-3 16 10,-4 9-9,4 1 0,10 1 6,5 0-6,9-2-1,2-7 0,25-3-1,9-11-1,1-2 1,5-7-1,-1-6-14,-11-1-61,-3-9-79</inkml:trace>
  <inkml:trace contextRef="#ctx0" brushRef="#br0" timeOffset="827460.3188">15039 4863 33,'0'-27'396,"0"5"-376,0 4 45,0 10-21,0 3-23,0 2 0,0 3-19,0 2-2,5 18-10,6 16 7,3 15 3,7 9 5,-2 1 1,6 4-4,-1-5 1,-2-4-1,4-6-1,-2-12 0,-2-12-1,-6-6 0,-4-11 0,-2-7 0,1-2 1,1-7 4,1-22 1,5-10-5,3-9-1,-3-11 1,3-3-2,-2-5 0,-1 1-3,0 9-12,-3 5 1,2 15 2,-3 12-9,-2 6-12,-1 13-18,-4 6-16,6 3-87</inkml:trace>
  <inkml:trace contextRef="#ctx0" brushRef="#br0" timeOffset="827864.8973">15128 4979 182,'-16'-6'179,"2"0"-157,6 5 21,1-1 8,3 0-26,4 2-4,0-1-13,0 1-8,0 0-1,0 0 1,0 0 3,0 0-2,0 0-1,11 0 0,15 0 3,17 0 1,8-2-1,7-3-3,-3 5-42,-1-3-122</inkml:trace>
  <inkml:trace contextRef="#ctx0" brushRef="#br0" timeOffset="828818.7065">15693 5017 323,'-3'0'53,"3"0"-8,0 0 2,0 0-16,0 0-16,0 0-6,0 0-6,0 0 2,0 0-1,0 0-4,3 0 2,9 0-1,10 0 4,8 0 3,11 0-5,2 0 0,5-5-2,-5 2 0,-5 0-1,-6 0 0,-13 3 0,-8 0 2,-7 0-2,-4 0 0,0 0 0,-6 2-2,-13 13 2,-6 5 0,-10 8 3,4 2-1,-4 6-1,1-3 0,1 1 0,-1-5-1,7-2 0,5-5 0,4-7 0,8-4 0,2 0 0,2-7 0,3-4 1,3 2-1,0-2-2,0 0 2,0 0 1,0 0-1,0 0 0,9 0-2,3-5 2,4-4-1,2 5-1,6 3 2,2 1-1,0 0-1,4 0 2,0 0 0,1 5 0,-4 3 0,4-2 2,-5 1-2,-1-4 0,-1 1 0,-6-1 0,-4-1 0,-8-1-47,-3-1-44,-3 0-65,0 0-63</inkml:trace>
  <inkml:trace contextRef="#ctx0" brushRef="#br0" timeOffset="829680.7073">16329 4680 155,'-6'-12'62,"1"3"-24,1 2 61,2 0-26,2 2-31,-1-2 3,1 5-11,0-1-11,0 2 0,0 1 0,0 0-10,0 0-10,0 0-3,0 11-8,0 19 0,16 12 8,10 11 10,3 8-3,9 1-1,0 2 0,-2-1-3,-5 2-3,-2-2 0,-10-5 0,-10-3 0,-7-10 0,-2 0 0,-17-6 1,-8-8-2,-9-1 0,-4-7-10,-4-1-8,1-5-38,5-7-64,5-10-187</inkml:trace>
  <inkml:trace contextRef="#ctx0" brushRef="#br0" timeOffset="835519.4752">17076 4777 201,'6'-16'11,"-3"-3"4,-1-2 20,3 5-14,0-1 0,1 5-14,-3 4 2,-2 2 26,1 1-12,-2 0-1,0 1 9,0 1-6,0 1 5,1 1-3,-1 1-1,0 0-12,0 0-14,0 0-1,-6 18-6,-11 13 7,-10 10 14,1 10-6,-1-1-5,5 1 3,3-2 6,10 4-11,1 0 1,8-2-2,0 4 0,5-4 1,15-4-1,9-2 0,5-2 0,6-5 0,8-3-24,-2-6-61,0-6-82</inkml:trace>
  <inkml:trace contextRef="#ctx0" brushRef="#br0" timeOffset="836397.6643">17468 5056 111,'-13'-13'235,"2"10"-187,11 0 7,0 3-12,0 0-26,0 0-13,6 0-4,15 0 2,7-3 3,11-2-1,4-1-3,-2 0 2,2 1-2,-3-1 0,-5 0 0,-9 1 1,-6-1-2,-4 1 1,-10 0 1,-1 2 1,-5 2 2,0 1 8,0 0-6,0 0-6,0 0-1,-9 11-4,-15 11 4,-7 9 0,-4 8 6,-4 2-4,-5 2-2,5-1 2,2-1-2,1-6 0,6-7 1,10-1-1,4-7 0,4-6-1,6-5 1,3-2 0,3-5-2,0-2 0,0 0 0,0 0 2,0 0 0,9-4-7,8-6 6,1 0 1,2 2-1,7 2 1,2 3-1,-2 1 1,0 2-1,1 0 0,2 0 1,-3 5-1,-1 2 1,-3 3 0,0-4 0,-4 0 0,1-4 0,-3 0 1,2-2-1,0 0 0,-2 0-13,-4 0-72,0-10-95</inkml:trace>
  <inkml:trace contextRef="#ctx0" brushRef="#br0" timeOffset="836810.3729">18312 5049 280,'-11'-4'83,"11"2"-7,0 1-22,0 1-26,0 0-13,0-2-2,20-2-5,11-3-4,9 0-1,12 2-3,-3 0 0,2 2 0,-7 2 0,-3 1 0,-8 0-23,-10 0-26,-9 0-23,-7 0-47,-7 7-38</inkml:trace>
  <inkml:trace contextRef="#ctx0" brushRef="#br0" timeOffset="837145.2859">18329 5254 184,'-14'0'49,"4"3"-11,6-3 40,2 2-30,2-2-25,0 0-20,0 0 1,0 0 5,0 0-1,0 0 2,9 0 2,9 0 12,15 0 1,10 0-15,6 0-6,9 0-3,1-2-1,-6-3 1,-2 2-1,-11-1 0,-7 1-3,-6 2-29,-9 0-7,-4 1-38,-9 0-36,-3-2 1</inkml:trace>
  <inkml:trace contextRef="#ctx0" brushRef="#br0" timeOffset="837632.8819">18665 4809 237,'0'-5'61,"0"1"29,0 1-37,0 3-24,0 0-4,0 0-25,-2 2 0,-9 20-7,-9 7 7,-6 17 22,-5 7-8,1 4 6,-1 4-3,-3 4-7,4-1-8,4-6-1,2-5 1,4-5-2,2-8 0,8-10 0,5-5 0,0-8-1,4-3-8,1-6-46,0-3-46,0-5-121</inkml:trace>
  <inkml:trace contextRef="#ctx0" brushRef="#br0" timeOffset="838585.1386">19162 4995 378,'0'-25'45,"0"9"-10,0 12 15,0 1-20,0 3 4,0 0-26,0 0-8,0 2-4,-1 11-2,-6 13 6,-2 6 1,4-1 1,0 6 0,3-6-2,2-2 0,0-9 1,0-3-2,4-3 0,7-6 1,6-4 0,3-4 1,4 0 2,4-3-3,-1-12-3,-2-5 0,1 0 2,-7-4-2,-2-1 0,-8 3 3,-5 3 0,-2 7 1,-2 7 1,0 4 2,0 1 3,0 0-7,0 4-4,-6 18 1,-3 8 3,-1 14 3,2 2-3,3 9 5,3 3 4,2 8 1,0 5-4,0 1-5,0 1 0,0-2-1,0-11 0,0 0 0,0-14 2,0-5-1,-4-11-1,-3-10 0,-5-5 0,0-7-1,0-6 1,-2-2 0,1-3 4,-5-19-4,3-9 0,-4-10-4,8-7 2,3 1 1,6-1 1,2-2 0,3 3 2,20-5-2,7 2-2,7 0 0,4 4-17,1 5-21,-1 2-15,-6 6-26,-5 8-81</inkml:trace>
  <inkml:trace contextRef="#ctx0" brushRef="#br0" timeOffset="839140.7146">19705 4838 152,'-5'-8'132,"-1"2"-40,6 3-22,0-1-17,0 4-18,0 0-23,0 0-10,13 0-2,5 13 1,9 5 5,4 14 1,-4 2 8,0 11 2,-3 9-14,-7 6 0,-3 8-2,-11-1 2,-3 1-1,-3-5 0,-21-3-1,-4-6-1,-5-6 0,-4-7-1,-6-9-3,7-4-21,0-10-29,1-6-32,7-10-112</inkml:trace>
  <inkml:trace contextRef="#ctx0" brushRef="#br0" timeOffset="849887.729">20335 5339 42,'-15'-5'10,"2"0"8,4 3 2,6-3 2,1 3-4,2 2 1,0 0-3,0-2 5,-1 1-8,1 1-2,-3-1-4,0 1-3,0-2-3,-3 2 0,3-3-1,0 3 0,0-1 2,-2 1 4,1 0-2,-1-2 3,1 2 2,-2 0 5,0 0-1,0-1-6,2 1 9,-1 0 0,-1 0 8,3 0-5,-2 0-4,3 0 1,2 0 0,-2 0 0,1 0-1,1 0-6,0 0-3,0 0-4,0 0-2,0 0 1,0 0 2,1 0 0,11 0 11,9 1 9,9 2-6,9 0-3,10-3-6,1 0-4,2 0-4,4 0 0,-4 0 0,-3-4 0,-3-1 0,-8 3-1,-7-1 1,-2 0-11,-4 0 3,-3 2 0,1-1-9,-5-1 1,-1 3-3,-1-4-3,-4 3-14,2-1-18,-5 1-12,-2 1 9,-2 0-38</inkml:trace>
  <inkml:trace contextRef="#ctx0" brushRef="#br0" timeOffset="850487.2917">20835 5141 204,'-8'-3'58,"-1"1"-21,5 2 33,1-1-21,1 1-19,2 0-12,0 0-8,0 0-6,0 0-3,0 0 3,0 0-2,0 0-2,5 6 0,8 5 11,4 0 7,6-1 5,2 1-8,10-2-10,0-1-2,3-1 0,-2-2-3,-2 2 1,-8-3-1,-5 0 0,-8-2 1,-7 1-1,-5-1-1,-1-2-1,0 5 0,0 0-5,-6 7 5,-12 2 2,-1 3 4,0 3 0,-4 3-4,3-4 0,6 1 0,-2-4 1,5-2-1,4-2-1,1-4 1,3-3 0,3 3-13,0-3-45,0-2-72,0-3-135</inkml:trace>
  <inkml:trace contextRef="#ctx0" brushRef="#br0" timeOffset="853517.061">21633 5109 66,'-3'-14'171,"0"0"-141,-2 0 20,5 3 18,0 3-36,0 2 0,0 3 3,0-2-8,0 3-5,0 2-3,0 0 1,0 0-7,0 0-8,0 0-5,0 0 0,-4 17-11,1 16 11,-3 11 10,1 7 0,2 1-8,0-1 1,-1-2-1,2-6-1,1-4 0,1-5-1,0-5-1,-2-3 1,1-5 0,-2-5-13,0-5-13,0-5-17,-2-1-28,3-5-13,-5 0-57</inkml:trace>
  <inkml:trace contextRef="#ctx0" brushRef="#br0" timeOffset="853833.8622">21639 5015 275,'0'-19'42,"0"1"-36,0-1 24,11-7 8,8 2-21,6-4-6,5 0-1,7 5-2,3-1-4,-5 9 2,-3 1-5,-2 3-1,-8 6 1,-3 1-1,-3 4 0,-6 0-1,1 0-2,-2 12-4,-3 6-20,-2 0-39,-1 1-37,-1 1-27</inkml:trace>
  <inkml:trace contextRef="#ctx0" brushRef="#br0" timeOffset="854140.9729">21688 5168 231,'-15'3'19,"6"0"-2,6-2 28,3 1-9,0-2-23,0 0-5,0 0 0,0 0-2,0 0 7,0 0 7,2 0 1,7 0-6,8 0 7,9 0-4,6 0-11,6 0-5,6-2-2,-2 0 0,3-1 0,-5-1-43,-5 3-46,-6-2-58</inkml:trace>
  <inkml:trace contextRef="#ctx0" brushRef="#br0" timeOffset="855100.6863">21598 4484 194,'-3'-3'29,"3"0"18,0 3 17,0-3-26,0 3-19,0 0-9,0 0 8,0 0-6,0 0 4,0 0-1,0 0 0,0 0 0,0 0-4,0 0-1,0 0-2,0 0-1,0 0-4,6 0 0,5 0-1,10 0 0,10 0 9,8-2-3,9-3-3,5 4-2,1-3-2,1 2-1,-3-1 0,-11 1 0,-4-1 1,-14 1-1,-6 1 0,-9 1-1,-5-1 1,-2 1 1,-1 0-1,0-3 1,6 0-1,0 1-1,3-3-1,0 1-9,6 1-6,-3 2-3,-1 1-17,0 0-25,-5 0-59,-4 0-49</inkml:trace>
  <inkml:trace contextRef="#ctx0" brushRef="#br0" timeOffset="857417.161">22559 4806 199,'0'-6'21,"0"-1"-12,0 6 26,0-2 4,0 2-19,0 1-8,0-1-1,0 1 8,0 0 9,0 0-3,0 0-6,0 0-6,0 0-1,0 0-5,0 0-1,0 0-3,0 0-2,-2 5-1,-9 12 4,-3 12-1,-7 4 0,1 4 4,0 0 4,-1 4-5,-1 2 7,10 1-3,-1 2 0,3 0-4,7 0-6,3-3 1,0-1 1,2 1 0,13-4-2,0-5 0,6 0 1,1-6-2,4-3 0,0-6-27,1-3-41,1-5-82</inkml:trace>
  <inkml:trace contextRef="#ctx0" brushRef="#br0" timeOffset="858595.3881">22877 4974 126,'-15'-5'116,"2"2"-82,12 1 35,1 2-6,0-2-32,0 2-17,0 0-2,0 0-3,0 0-7,0 0 2,1 0 1,4 0 2,9 0-1,-1 0 4,11 0 0,6-1-3,3-3-2,4 0-5,2 1 1,-5-2-2,-4 2 1,-9-2 0,-9 4 0,-5 1 0,-5 0 0,-2-2-1,0 2-2,0 0-8,-14 2 11,-7 18 0,-4 3 7,-5 6-3,-1 0-2,-2 4-2,3-1 1,2 4 0,-2-3 0,2 1-1,1-2 0,6-3 0,3-7 2,3-2-1,3-1-1,4-10 2,3 1-2,1-7 0,4-3-2,0 1-2,0-1 2,0 0-1,0 0 2,0 0-6,7 0 5,3-4 1,3-3 0,0 2 0,-3 2-1,5-1 2,1 2-1,4 2 0,0 0 1,2 0-1,0 0 1,2 0 0,1 0 0,5 0 0,-2 0 0,-3 0 0,0 0 0,-6 0-2,-9 0 2,-1 0-1,-9 0-11,0 0-39,0 0-20,0 0-22,0 0 24,0 0-57</inkml:trace>
  <inkml:trace contextRef="#ctx0" brushRef="#br0" timeOffset="859294.2975">23435 5283 257,'4'0'66,"-3"0"-40,1 0 4,-2 0-16,0 0-5,0 0-6,0 0-1,0 5 2,0 6 5,0 1 7,0 4-7,-5-2-2,-6 0-6,0 0 0,-1-1-1,0-3-9,0 2-19,-2-4-34,0 0-65,1-2-84</inkml:trace>
  <inkml:trace contextRef="#ctx0" brushRef="#br0" timeOffset="860176.8092">23518 5092 221,'0'-5'157,"0"2"-133,0 0 3,0 1 17,10-2-38,12-1-4,7-2 0,6 3-2,-4 3 1,-4 1 0,-8 0-1,-5 0-1,-7 0 0,-4 12-3,-3 0-1,0 7-2,0 5 7,-9 0 2,-4-2-2,-2 3 7,0-5-7,3-6 2,0-1-2,1-4 1,6-4-1,3-2 0,2-2 0,0-1 2,0 0-2,0 0-6,0 0 1,10-9 4,4-6 2,4-6-1,1-1 0,1-5-1,-1 1 0,2 0-1,-3 1 1,-2 2 1,-7 2 0,2 4 0,-3 3 1,-2-1 0,0 3 0,-1 2 0,-1-1 3,2 3 2,-3 0-2,2-1-2,-1 1-1,-2 4 2,1-1 6,-3 3 3,0 2 4,0 0-3,0 0-10,0 0-3,0 0-4,-8 13 4,-1 7 7,-4 5-6,-1 2 2,3 1-2,3 2 0,5-1 2,2-3-3,1 1 1,0-7-1,0-3 1,4 2 4,10-7-1,0 0-4,4-2 1,0-5 2,6 1-1,0-5 0,-1-1-2,-1 0-11,0 0-28,-2-7-22,-4-3-20,-1 0-69</inkml:trace>
  <inkml:trace contextRef="#ctx0" brushRef="#br0" timeOffset="863716.7899">24098 4535 82,'-4'-10'41,"-1"-1"-7,2 6 0,2 0 6,1 2-2,0 2 1,0-1-5,0 1-3,0 1-7,0 0-1,0 0-6,-2 0-1,2 0 0,0 0-2,0 0-6,0 0-3,0 0-5,0 0-3,0 0 0,0 0 0,6 6 3,3 5 1,2-1 0,-1 4 1,2 1 0,0-1 1,3-1 1,-3 3 0,0-1 3,0 2-2,-2 0 0,1 0-3,2 3-1,-4 1-1,-1 0 0,1 4 1,-1 0 0,0-4 1,1 5-2,1-4 1,-1 5-1,0-3 1,-1-2-1,3-1 0,-2 1 1,-2 0-1,0 0 0,-3 0 0,-1-1 0,2 3 0,-4-2 0,1-2 0,-1 4 0,-1 0 0,0 0 2,0 3-2,0-1 2,0-2 0,0 1-2,0-3 1,-3 4-1,-1-4 2,-1 0 0,-3-3-1,5 1 5,-4 1-1,1 0-3,0-1 0,-2 2 1,2 0-3,-3 0 1,0 1 1,-7 0-1,5 3-1,-5 0 1,0-3 0,-1 4 0,3-4 1,-4 2-1,3-1 1,-4-4-1,1 1 1,2 1-2,-1 0 2,2 0-2,1-2 2,-3-1 2,-2-3-3,4-1 0,-3-3 1,2 1-1,2-2-1,2-2 1,-2-1 1,6 0 0,2-2-2,-2-1 3,2 1-1,2-4 0,-1 2-1,1 1 1,1-3-1,0-1-1,3-1 0,0 0 0,0 0 0,0 0 0,0 0-3,0 0-7,0 0-34,-3 0-45,-1 0-136</inkml:trace>
  <inkml:trace contextRef="#ctx0" brushRef="#br0" timeOffset="879392.68">24510 4313 75,'-4'-7'37,"0"0"-5,1 0 7,1 1-7,2 2-4,0 1-3,0 1-8,0 0 1,0 2 4,0-1 2,0-1-4,0 2-5,0 0 2,0 0-7,-2 0-3,2 0-3,0 0-1,0 0-1,0 0-2,0 0-1,0 0-2,0 0-1,0 0 2,0 0-2,0 10 4,0 0 0,4 1 3,1 4-2,-1-1 0,-1 0 0,2 0 0,0 1 0,-2 1 1,2 0 0,0-1-1,-1-1 2,1 1-3,1 1 0,0-3 1,1 4 0,-1-3 0,0-2 1,2 0-1,-2 1 0,2-2-1,-2 3 1,2-1-1,-2 0 2,3 1-2,-5 0 1,2 1 0,2 2 1,-2-1-2,-1 2 0,2 1 1,-3-2 0,-2 3-1,2-3 1,1 0 2,-5 0 2,3 2 1,-1-2-3,0-3-2,1 7 1,-2-5-1,1 0 0,-1 0 0,1-1 0,-1 4 2,1-3-2,0-1-1,-2-1 1,4-2-1,-4 0 0,0 0 1,0 0-1,0 2 2,0 4-1,0-4 0,0 3 2,0 0-1,0 0-1,0-2 0,0 1 0,0 3-1,0-2 0,0 0 0,0-1 1,0 1-1,-4 2 0,3-4 0,-2 2 1,2 1-1,-2-1 1,1 0-1,-1-2 0,0-1 1,-2 3-1,3-3 0,-1 2 0,-1 0 0,1-1 0,0-1 0,-2 3 1,0-2-1,0 0 0,0-1 0,1 0 0,1 3 0,0-2 0,-2 0 2,2 0-2,-2 0 0,0 0 1,0-3-1,1 2 0,-3 0 1,2-3-1,-4-1 1,2 2 1,-1 2 6,0 0-5,0-3-1,0 3-1,0-3 1,-2 3-1,3 2 2,-4-2-3,2-1 1,-1 3-1,1 1 0,1 0 1,-2-1-1,1 1 0,0 0 2,0-3-2,-1 2 1,1-4-1,-3 2 3,3-1 0,-1-2 4,-2 0-3,3 1-3,0 0 0,-1 0-1,0-2 1,1 1 0,-2 0-1,5-2 0,0 2 0,0-3 2,0 0-2,-2-2 1,4 2-1,-2-3 0,3 4 1,0-3 0,1-1-1,-1 1 1,2-3 0,-1 0-1,1-1 0,-1 0 1,2-1-1,0 1 0,0-2 0,0 0 2,0 0-2,0 0 0,0 0 1,0 0-1,-2 0 2,0 0-2,1 0-6,-5 0-46,3 0-48,-4-2-222</inkml:trace>
  <inkml:trace contextRef="#ctx0" brushRef="#br0" timeOffset="887643.3027">23954 4795 64,'-3'-4'75,"3"1"-65,0 2 16,0-1 10,0 0-24,0 2-6,0 0 12,0 0-12,0 0 1,0 0 1,0 0 6,0 0 3,0 0-3,0 0-1,0 0 0,0 0-4,0 0-3,0 0-3,0 0-1,0 0-2,0 0-4,0 0-1,0 0 3,0 0 2,3 5 1,4-1 3,-2 1-2,1 2 2,0-1-3,0 3 2,2-4-2,-2 1 4,-1 0-2,1-4 0,0 3 0,0-3 2,-3 3-1,1 0 0,-1-2-2,2 2-1,-2-1 1,0 1-2,0 1 4,-1 0-2,0-1 0,-1 4 3,3-3-3,0 3-1,-1-3 3,0 3-3,0-3-1,-1 5 1,1-3-1,-1-2 1,-1 2-1,4-1 0,-3 0 1,1 0-1,1-2 1,-1 0-1,-1 0 0,4 1 1,-3-2-1,3 3 1,-3-1-1,0 2 0,0-3 0,-2-1 0,1 2 2,-1 1-1,1 0 0,-2 1 3,0 0 4,0 0-4,3-3-2,-3 4-1,0-1 1,1 2-1,1-1 0,-1 1 1,-1-2-1,0 0 1,2 1-1,-2-4 0,0 4 0,0-1-1,0 1 1,0 0 0,0-2-1,0-1 0,0 2 2,0-2-1,0 2-1,0-1 1,0-2-1,0 2 1,0 0 0,0 0-1,0 1 1,0-3 1,0 2-2,0-2 4,0-1-4,0 1 0,0 1 1,0 1-1,0-1 1,0-1-1,0 0 1,0-1-1,0 0 0,-3 0 1,3 0-1,-2-1 1,2 2-1,-1 0 1,-2-2-1,3 1 4,-2 1-3,1 0 1,-2 1 0,0-2 0,1 1 1,-1 0-1,0 1-1,1-3 0,-3 2 0,-1 1 3,3-2 4,-2 1-3,2 0 0,0 0-1,-2 1 0,-1-1-2,0 0-1,-1-1-1,1-1 2,0 2-1,-2-2 0,2 3-1,-2-3 0,1 2 0,-1 2 1,-1-3 0,3 0-1,0-2 0,-1 3 0,2-2 1,1 1 1,0-1-1,-1-1-1,0 3 0,-3 0 1,2-2-1,-2 3 1,4-1-1,-2-2 1,-2 0 0,4 0-1,-1 0 0,1-3 1,1 5-1,0-2 0,-2 0 0,1 0 2,1 0-2,1-3 0,1 3 1,0-3-1,1 2 1,-2 0-1,1-1 0,-3 1 0,3-1 0,-1 1 1,-1-1-1,-1 0 0,2 1 1,2-1-1,0-1 0,0 0 0,0 0 0,0 0 0,0 0 0,0 0 1,0 0-1,0 0 0,0 0 1,0 0-1,0 0 0,0 0 0,0 0-5,0 0-18,-4 0-7,-2 0-39,-4 0-123</inkml:trace>
  <inkml:trace contextRef="#ctx0" brushRef="#br0" timeOffset="981718.8716">17016 4258 0,'0'-3'62,"0"0"-7,0-3-39,0 1 32,0 2-11,0-1-24,0 3 7,0 0 7,0-1-1,0 1-7,0-1-4,0 1 2,0 1-3,0 0-4,0 0 3,0 0-3,0 0-2,0 0-2,0 0-4,0 0 1,0 0 1,0 0-2,0 0 2,0 0 2,0 0 1,0 0-1,0 0-1,0 0-3,0 0-1,0 0 0,0 0 2,0 0-2,0 0 0,0 0-1,0-2 1,0 2-1,0 0 0,0 0 0,0 0 0,0 0 0,0 0 1,0 0 0,0 0-1,0 0 0,0 0-1,0 0-1,0 0 0,0 0 2,0 0 0,0 0 0,0 0 0,0 0-2,0 0 1,0 0 1,0 0 0,0 0 0,0 0 0,0 0 1,0 0-1,0 0 2,-3 2 0,-3 5-1,0-2-1,-1 4 1,0-1-1,2-1 0,-3 1 1,0-1 0,3 0 0,1 1-1,-2-1 0,1 0 0,0 0 0,0 2 0,2-1 0,0 0 0,-1-1 0,3 0 0,-2 0 0,0 1 0,0-1 0,-1 3 0,2-2 0,-2 0 0,3 4 1,-2 3-1,-3-3 0,2 0 3,0 1-3,1-2 0,-2 1 2,1 1-2,0-1 0,1 0 0,0-1 1,1 2-1,1-2 0,-2 2 1,1-3-1,-1 1 1,1 0 0,1 1-1,-1-1 0,1 2 0,-2-2 2,2 1-2,-1 3 2,2-2-1,-1 1 0,-1-2 0,2 3 0,-1 2-1,1 0 1,-3 0 2,3-4-2,0 2 2,0 4-1,0-5-1,0 2 0,0 1 0,0-5 1,0 2-1,0-1 0,0 1-1,0 1 1,0 1 1,0-2-2,0 0 1,0 0-1,0 0 1,0 1 0,0-2 0,0 1-1,0 0 4,0-2-1,0-1-1,0 2-1,0-1-1,0 3 1,3-2-1,-3 1 0,1-2 1,1 4-1,-1-2 2,-1 1-2,0-2 0,0 1 1,2 2-1,-1-2 2,2-3-2,-2 4 0,1-4 0,-1 2 0,1-1-2,1-1 2,-1 2 2,-1-1-2,2-1 0,-1 0 1,-2 1-1,4-4 0,-2 1 0,1 3 0,0-2 0,1 1 0,-3 0 0,2 0 0,0 3 0,2-1 1,-1 0-1,0 1 6,0-1-4,2 1 0,-2-2-2,1 0 2,-1 0-2,1 2 0,1-3 1,-1 3 0,1-2 1,1 0 1,0 2-2,-2 1-1,5-1 1,-3-3-1,1 0 0,0 1 0,2 2 1,-3-3 0,1-2 0,2 4 0,-1-2-1,2 1 1,-1 3-1,0-2 0,1-4 0,-1 3 0,-1-2 0,0 0 1,1-1-1,1 2 0,0 0 0,-1-4 1,0 2-1,1-1 1,-2 4-1,1-3 2,-1-1-2,3-1 0,-3 0 0,2-2 0,-1 3 0,-1-1 0,0 1 0,1-4 0,-2 3 0,-2-4 0,3 2 1,-3-2-1,2 1 0,-1 1 0,-1-5 0,-2 2 0,1 1 2,0-1-2,-2 0-2,-1 0 2,-1-1 2,2-1-2,-3 0 0,0 0 0,0 0 1,0 0-1,0 0 1,0 0-1,0 0 2,0 0-2,0 0 0,0 0-12,0 0-27,-7 0-79</inkml:trace>
  <inkml:trace contextRef="#ctx0" brushRef="#br0" timeOffset="984906.6248">24829 4156 37,'-7'-10'147,"-1"4"-124,2-2 5,3 3 22,3 4-19,0 1-19,0 0-3,0 0 2,0 0-7,0 0 1,0 0 2,0 0-3,3 0-2,5 11 4,1 1 7,4 6 19,-1 2-22,1 2 4,-1 1 0,2 2-7,1 0 0,-3 1 3,0-2-6,0-1-2,-2-1 2,2 1 2,-2-2 2,1 0 0,-1 0-3,1-1-3,0 3 2,0-1 3,1 0 1,1 0-4,-1-1 0,3 3 0,-3-1 0,-1 0 0,-1 0-1,-1-1 1,-1-1-3,-1 4-1,2-2 1,-2-3 0,-1 7 1,0-10-2,0 5 0,-3-1 1,-1-1-1,1 4 0,-1 1 0,0-3 1,1 3-1,-1-2 1,-2-1-1,0 6 1,0-3 0,0 5 0,0-3 0,0-3 2,0 2-3,0-3 0,-2-2 0,-1-3 0,1 1 0,0-1 0,-1 3 1,0 0-1,0-4 1,-2 2-1,2-2 0,0 1 0,2 4 1,-4 0-1,1 1 1,1 2-1,-2 0 1,-2-2-1,3 1 1,-1-3-1,2 0 0,-5-1 0,2-2 0,-2 1 0,3 1 0,0-4 0,1 4 0,-2-2 0,-1 5 0,-1-4 0,1 4 1,-1 0-1,-2-3 0,0 4 0,0 0 0,-1 2 0,0 1 0,2 2 0,-1-4 1,1-1 0,-1-2-1,-1-1 0,1 4 2,-1-5-1,-2 2 1,1-2 5,-2 0-4,2 2-1,0 0-1,-1 2 0,1-1-1,0-3 2,3 2-2,-1-5 2,-2 2 1,1-2 0,-1-2 1,-1 1 0,1 1-2,-3 0-1,0 5 0,-5 0-1,4 0 1,-1-1 1,-1-1-2,3 1 0,-3-1 0,0 1 1,-3-1-1,0-1 0,3-1 0,-3 4 0,1-2 0,2-2 0,-2-1 1,-1-2-1,0 2 0,-1-4 1,0 4 0,4-4-1,-5-1 1,4 0-1,1-3 0,-1 1 1,5-1 0,0-3-1,4 1 1,-1-2 1,2 0 7,1 0-2,4-2-3,-5 0-1,3 0 0,1-3-2,2 0 1,2 0-1,1 0-1,0 0 1,0 0 0,-2 0-1,-1 0-8,-3-5-48,-10-9-141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</inkml:channelProperties>
      </inkml:inkSource>
      <inkml:timestamp xml:id="ts0" timeString="2020-01-24T06:41:33.1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2509 1624 338,'0'-11'12,"0"4"21,0 2 14,-3 2-12,2 3-4,1 0-7,0 0-3,0 0-4,0 0-1,0 0 1,0 0-1,0 0-1,0 0 0,0 0-4,0 0-3,0 0-1,0 0-5,0 12-2,0 16-4,0 13 0,0 10 4,0-1 6,0 1-4,1-4-2,-1-3 1,2-7-2,-1-8 0,0-5-23,3-9-31,-1-6-38,1-9-79,-4 0-96</inkml:trace>
  <inkml:trace contextRef="#ctx0" brushRef="#br0" timeOffset="351.7677">2376 1472 313,'-26'-17'86,"12"4"-53,5 5 12,5 8-5,4 0 5,0 0-27,0 0-15,16 17-3,11 9-7,25 8 7,15 5 1,17 0 2,5-2 1,4 2-1,-10 3-3,-14 2 1,-14 4-1,-22 5-1,-30 1 0,-9 3-5,-50 2 3,-20 0-3,-19-2 4,-8-4 1,6-6 1,12-2 1,9-7-1,24-7 0,13-7-15,18-3-54,21-12 1,9-9-98</inkml:trace>
  <inkml:trace contextRef="#ctx0" brushRef="#br0" timeOffset="869.7447">3198 1928 211,'9'-8'38,"-3"4"-6,-3 2 28,-3 2-2,0 0-14,0 0-7,0 13-18,-3 14-15,-7 6 3,2 5 18,-2-1-11,7-7-8,3-4-4,0-4-1,0-5 0,13-5-1,1-7-1,5-5 1,3 0 3,4-7-3,-2-11-2,-2-5-1,-5-2 0,-7-2 0,-9 4 3,-1-1 1,-6 3 0,-16 4 1,-3 8-2,-5 0 0,0 9-6,5 0 0,11 0 5,5 7 1,5 3-12,4 4-17,12 1-7,16-6 9,14-1-24,5-8-15,2 0 10,4 0-17,-1-3-18</inkml:trace>
  <inkml:trace contextRef="#ctx0" brushRef="#br0" timeOffset="1372.0326">3659 1946 50,'12'-18'105,"-3"2"-11,-9-1 2,0 3-23,-16 2-29,-8 4-20,-6 7-24,-4 1 11,1 0-7,6 9-4,12 6 0,8-3-4,6 1 0,1-2 1,0-1-1,17-1 3,10-4-1,0 1-6,-1-3-1,-4 0-4,-5 2 12,-8 1-7,-4 3 7,-1 3-1,-4 7 1,0 10 1,0 3 1,0 9 5,0 10 4,0 11 2,8 6-1,4 5-2,10 12-2,3 2-4,5-2 1,1-4-2,-1-10 0,0-7-1,-10-3 0,-6-5-1,-9-9-1,-5-8-11,-3-7-27,-19-12 35,-8-10-6,-6-5 3,-3-5 3,-4-8 8,-11-17 5,1-13 4,0-9 4,1-7-14,12-9 7,7-3-3,12-9-7,19-4-10,4-5-7,37-4 14,15 3-8,10 8-32,10 1-52,0 4-107</inkml:trace>
  <inkml:trace contextRef="#ctx0" brushRef="#br0" timeOffset="2250.1514">5113 2142 405,'0'0'38,"7"-4"-35,10-13 16,3 0-7,3-7-5,1 0-2,-1-3 3,-9-1-4,-5 3 4,-1 3 0,-8 5 3,0 3 0,0 7-5,0 4 7,0 3 0,-12 1-13,-1 18-2,-2 9 2,4 3-4,8 4 3,3-2 1,0-4 1,11-6-1,5-4 0,2-8 0,0-7-4,4-4-9,-2 0-7,4-14 10,-2-6 5,2 2 4,-8-2 0,1-1 1,-5 2 0,6 2 0,1-2 1,2 6-1,6 4 0,-1 4-1,1 5 0,0 0 1,-1 9-1,-4 8 0,-7 5 0,-5 1 1,-8-2-2,-2 1 2,-5 2 0,-15-5-1,-7 2-5,-8-4-19,-2-2-31,-2-5-51,1-8-58</inkml:trace>
  <inkml:trace contextRef="#ctx0" brushRef="#br0" timeOffset="2610.6748">5259 1557 196,'-11'-6'156,"8"3"-140,1 3 25,2 0 18,0 0-34,0 12-25,0 14-7,-2 1 7,2 2 3,0-5-2,0-5-1,5-7 1,4-4-1,-3-6 0,3-2 0,-1 0 1,3-5 3,0-14 4,-2-1 0,0-2-5,-9 4-2,0 3 3,-9 1 5,-9 4 1,-6 7-10,-12 3-11,-1 10-24,-3 17-46,5 11-133</inkml:trace>
  <inkml:trace contextRef="#ctx0" brushRef="#br0" timeOffset="3839.3196">7339 2085 262,'0'-28'83,"0"7"-61,0-1 16,0-2-8,-3 7-10,-14 3 8,-3 2-9,-6 7-13,-4 5 2,-7 0-4,-2 21-4,-4 4 0,7 9 2,6 1-1,7 0 0,9-4 0,11-2-2,3-7 1,0-3 0,9-8 0,10-5-2,10-6 2,-2 0-19,1-11 13,-1-7-13,-2-3 0,-1-1 8,-3-1 10,-5 0 1,-2 3 0,-7 2 1,-2 6-1,-5 6 1,3 6 0,-3 0 14,3 0-5,0 4-10,0 12-7,5 2 5,0 0 2,3-1 3,2-3 1,0-2-3,5-5 0,-1-7-1,2 0 1,2 0 0,-1-14 0,2-3-1,-3-2-2,0 0 0,-1 0 2,-7 4 0,-5 3 1,-6 7 0,3 3 0,-3 2 1,0 0-2,0 3-2,3 13-6,3 4 5,-2 1 3,4-3 1,1-4-1,1 0 0,1-5 0,-2-6 1,2-3 0,3 0-2,4 0 0,0-12-4,1-3-13,2-1 5,-3-3 11,0 0 2,-3 4 0,-1 2 0,0 4 0,-2 6 0,-3 3 0,1 0 0,1 5 0,1 10 1,4 5 18,-4 0-3,7-1-13,-4-3 10,3-5-7,-3-5-5,4-4 0,2-2 1,-1 0 0,2-10 3,-1-5-1,-6-4-4,3-1-23,-9-3-72,-2-2-152</inkml:trace>
  <inkml:trace contextRef="#ctx0" brushRef="#br0" timeOffset="4882.0479">9922 2131 150,'0'-20'251,"-1"1"-213,-4 7 14,-2-3-5,1 4-28,-1 1-2,-1 3 0,-3 1-8,-6 4 4,-6 2-7,-11 0-3,-5 7-3,-4 13-1,3 4 1,10 2 0,6 3-2,5-2 2,8-2-2,8-4 1,3-7 1,0-4-2,10-5-3,14-5-16,6 0 1,3-7 0,6-13 14,-2-1-13,-4-2-8,-9 2 0,-5 2 18,-7 2 4,-7 10 4,-2 3 1,-3 2 1,0 2 8,0 0 16,1 0-10,1 13-15,3 4-5,1 6 5,5-6 1,2-2-1,1-2 0,2-6 1,4-4 1,3-3-1,3 0-1,1-3-31,-2-9-22,-2 0-75,-6-1-6</inkml:trace>
  <inkml:trace contextRef="#ctx0" brushRef="#br0" timeOffset="5624.2607">10139 2074 74,'4'0'234,"-3"0"-162,-1 0-51,2 6-9,1 10-8,0 1-4,1 5 12,-1 0-7,-2-3-3,2-1 0,-3-7 0,0-3-2,0-8 1,0 0 1,0 0-2,0 0-4,1 0 2,4-9 1,3-7-6,4-1-1,-1 1 6,4 1 2,-2 1-2,8 4-4,1 5 4,5 3 0,0 2-1,-2 0 1,4 4 2,-1 9-1,-4-1 1,-4 2 2,-4-3 0,-6 0 0,-7-1-2,-2-3 1,-1-2 1,0-3-2,0-1-5,0-1-13,0 0-6,0 0 14,0-3 10,0-12 6,0-3-1,0 1-5,0-3 4,2 0-4,9 3 0,0 2 1,4 3 3,2 6 2,-1 4-5,3 2 0,-2 0 4,4 11-3,-2 8 2,-1-1 5,0 1 3,-1 5-3,2-6-5,-1 0-1,-2-5-2,0-3-1,0-7 0,0-3 0,-1 0-14,0-2-29,0-12-33,-1-5 14,-1 2 26,-3-6 14,-2 2 22,-1 2 1,-4 0 5,1 3 2,-2 5 12,-2 7 15,1 2-1,-1 2 1,0 0-2,0 0-19,2 3-13,-1 7 0,2 0 2,-1 3-1,-2-4-1,4 0-1,-4-2-47,0-2-40,0-2-58</inkml:trace>
  <inkml:trace contextRef="#ctx0" brushRef="#br0" timeOffset="6531.7596">10224 2101 186,'3'-7'58,"-2"-2"-12,1 4 33,-2 2-30,4 2-22,-4 1 7,1 0-5,1 0-8,-2 0-12,0 0-7,1 13-2,2 7 0,2 3 10,-2 4 7,0-2-14,0-1-2,-1-2-1,-1-6 1,1 1 0,-2-7-1,0-6 0,0-3 1,4-1-1,-4 0 0,0 0 0,0 0 0,3 0 0,3-5 1,4-13-1,3-3-3,4-5 2,-1 2 0,1-1 1,1 6-1,-5 5-1,0 3 1,-3 5 1,-3 3-1,2 3 1,-2 0-1,1 0 1,7 3-2,-2 11 2,-1 8 2,5-1 4,-2 1 0,-1 0-3,0-5 1,-1-3-3,-1-4-1,1-2 1,-3-7-1,2-1-1,4 0-18,-4-1-28,3-14-37,-7 3-119</inkml:trace>
  <inkml:trace contextRef="#ctx0" brushRef="#br0" timeOffset="6939.3461">10731 2121 196,'0'-9'98,"0"6"-53,0-4 33,0 6-11,0 1-20,0 0-8,0 0-13,0 0-15,0 0-11,0 11-1,4 12-7,2 4 8,-1 5 4,0-1 0,0-4-3,1-2 1,-1-6-2,0-7 0,1-3 0,-1-7-13,2-2-43,4 0-34,1-14-52,3-11-58</inkml:trace>
  <inkml:trace contextRef="#ctx0" brushRef="#br0" timeOffset="7319.6107">10734 1894 178,'-3'-2'195,"3"1"-159,0 1 17,0 0 1,0 0-34,0 0-14,0 0-6,0 3-2,0 8-3,0 2 4,0 0 1,0-2 1,0 0 0,7-3-1,5-2-2,2-3-22,2-3 3,-1 0-4,0-6 13,-3-5 1,-5-3 7,-4-2 4,-3 1 0,0-1 2,-1 1 13,-14 0 8,-3 5-16,0 6-4,-2 4 0,1 0-1,6 16-4,-3 6-8,8 5-31,3 4-60,5 1-60</inkml:trace>
  <inkml:trace contextRef="#ctx0" brushRef="#br0" timeOffset="8593.7909">10895 2142 408,'1'-4'29,"5"1"-3,3-1 3,2 4-23,3 0-6,2 0-1,0 9-3,-3 6 3,-3 0-1,-2 4 2,-5 0 2,-2-3 1,-1-3-2,0-3-1,0-2 0,0-3-3,0-2-2,0-3-3,0 0 3,0 0-1,0-2 6,0-13 11,0-1-10,0-6 4,0-1-6,7 0 1,4 3 0,4 4-2,3 5-3,-1 5 4,4 6-1,-3 0 1,1 6-3,-1 11 4,-5 6-1,-2-1 1,-1 2 0,-4-1 4,-3-6-4,0 1 1,-2-8 0,1-5 0,0-2-1,-2-3 0,0 0 1,3 0 1,2-9 3,3-8 0,2-2-5,4-3 0,-2-1-1,2-4 1,-4 7 0,0 1 0,-2 9 1,0 5-1,-5 5-1,-1 0 0,2 0-2,4 15-3,2 9 6,4 0 1,2 1 8,2-1-6,4-4-2,1-3-1,-1-3 1,4-6-1,0-5 3,1-3-3,0 0 2,1 0-1,1-11-1,-3-6-1,-3 0-2,-1 0-1,-4-3 4,-6 1 0,-6-1 1,-4 4 0,-2-1 2,0 3-1,-9 8-1,-5 1-1,-5 5 0,0 0-7,2 1 5,4 9 2,4 4-2,4-2 0,5 2-1,0-3-2,0 0 5,3 2 0,8-4 0,0-3-2,1 0-6,-1-4 0,1-2 6,-3 0-15,-1 0 16,-1 0-5,-4 0 3,1 0 3,2 7-1,7 1 0,-1 4-2,5 2 3,7 1 0,3-1 1,6-1-1,7-6 2,1-6 3,3-1-2,5 0-1,2-10 0,-2-8 3,-1-8-2,-5-2 4,0-6 0,-9-5-2,-4-3 10,-5-8-10,-6-4 0,-9-4 12,-6-7-14,-4-4-2,-7-1 2,-15 5-3,-10 5 0,-5 14 0,6 11 0,4 12 4,6 20 1,5 3 7,4 22-4,-3 19-8,4 8-3,8 13 3,3 2 5,0 3-2,18 0 1,0-6-2,-2-7 0,0 1 0,-5-7-2,-3-6-37,-5-11-91,-3-7-268</inkml:trace>
  <inkml:trace contextRef="#ctx0" brushRef="#br0" timeOffset="9009.4563">12653 2294 208,'0'-1'200,"0"-1"-196,0 2 0,0 0 29,0 0 6,0 0-38,-7 7 1,-2 5-2,-1-1 8,4-1-6,3-3-1,0-2 0,3-5-1,0 0-2,0 0 2,4 0 1,5-11 2,3 0 3,0 0-3,-4 1 0,-6 3 9,-2 2-2,0 5-10,-34 0-5,-18 0-84,-21 0-313</inkml:trace>
  <inkml:trace contextRef="#ctx0" brushRef="#br0" timeOffset="30237.5767">2271 2833 294,'-5'-15'46,"-4"2"43,3 2-75,0 5-7,5 3 16,1 0 5,0 3-8,0 0-15,0 0-3,0 0-2,0 0 0,0 0-2,0 0 1,0 0-2,0 2-1,0 10 1,0 5 3,0 5 0,0-2 0,0 0 0,0 0 0,0-4 0,0-3 0,0-3 0,0-2 0,8-2-1,6 1 1,11-4 1,7-3 0,7 0 0,14 0 0,11-7 1,12-3-2,7-5 0,11 1 0,2 2-2,4 3 2,-6 2 0,-10 7-1,-11 0 1,-9 0 0,-4 0 0,-8 10-1,-9 1 1,2 1 0,-6 0-3,2 1 3,7-2 1,1-1-1,2-1 0,7-6 1,2 0 0,6-3-1,-1 0 1,-2 0-2,-10-3 1,0-8-1,-5 0 0,-8 0 0,-10 0 1,-5-1 0,-13 0 1,-6-4-1,-6-5 6,0-2 4,-3-6 5,-15-4 13,-4-2-18,1 1-7,0 3 1,1 3-4,5 6 1,1 4-2,3 7 1,1 4-14,1 5-24,3 2-77,-9 0-264</inkml:trace>
  <inkml:trace contextRef="#ctx0" brushRef="#br0" timeOffset="30845.7397">3263 3330 402,'-5'-17'24,"-11"9"-15,5 8 10,11 0-13,0 4-6,0 22-2,0 14 2,0 12 9,0 6-3,11 8-2,2 8 16,-1 11-16,-3 10-1,1 0-2,-3 4-1,-2-7 0,0-6 0,5-8 0,-1-12-36,-3-16-39,5-16-81,-6-11-62</inkml:trace>
  <inkml:trace contextRef="#ctx0" brushRef="#br0" timeOffset="31093.7927">3070 4205 70,'-13'-8'305,"5"6"-278,8 0-8,0 2 4,0 0-12,15 4-9,12 14 26,9 0-4,5 4-17,1 0-3,4-3-4,-4-2 1,-3-5-1,-2-2-3,-1-4-30,1-5-13,-7-1-25,0 0-60,1-17-7</inkml:trace>
  <inkml:trace contextRef="#ctx0" brushRef="#br0" timeOffset="31244.1495">3664 4134 316,'0'0'83,"0"0"-36,0 0-7,0 0-10,-9 17-18,-12 10 4,-4 10-10,-7 3-4,-2-2-2,-2 7-1,2-5-94,-5-6-231</inkml:trace>
  <inkml:trace contextRef="#ctx0" brushRef="#br0" timeOffset="32023.5695">2423 5571 419,'-11'-29'47,"-1"12"-23,3 10 8,9 5 8,0 2-13,0 0-25,0 0-2,0 12-7,2 14 2,8 16 5,5 6 5,-3-1-4,-3 0 0,0-3 0,0-7-1,0 0-1,-3-7-33,-2-6-55,-1-9-52,0-12-131</inkml:trace>
  <inkml:trace contextRef="#ctx0" brushRef="#br0" timeOffset="32391.564">2329 5455 359,'-20'-21'18,"0"7"55,6 5-11,5 5-13,6 3-8,3-1-25,0 2-16,0 0-7,0 0 3,21 7-6,12 13 9,15 8 1,17 0 3,10 1 0,8-3 1,2 3-4,2 3 1,-7 4-1,-14-2 0,-17 3 0,-18 7-1,-28 3-3,-15 11-2,-43 7 6,-30 3 0,-22 3 1,-8-6 3,0-5 0,3-2-4,17-7 0,13-7-1,21-11-1,28-15-1,21-10-25,12-8-104,15-6-289</inkml:trace>
  <inkml:trace contextRef="#ctx0" brushRef="#br0" timeOffset="34347.5289">5452 3015 96,'-11'-23'293,"0"-4"-280,2 8 7,6 7 6,0 0 1,0 2-13,3 3 8,-2 2-10,1 3-1,1 2-1,-2 0-5,2 0-5,0 0-3,0 0 0,0 2-2,0 7 0,0 6 2,5 2 3,4 1 0,3 1 0,4 0 0,-1-1 0,3-5 0,-2-1 0,1-2-1,-1 0 0,1-1-2,0-5-2,3-1-3,5-2 3,2-1 5,8 0 0,6 0 0,7 0-2,7-1-1,12-4 1,9 4 2,12 0 0,3 1 0,12 0 1,4 0 0,7 4 0,4 3-1,-2-3-2,3 1-1,1-3-8,-3 0 0,0-1-2,-7-1 5,-4 0 2,-3 0 4,4 0 2,-4 0 1,-1 0-1,-1 0-1,-2-1 0,1-1 1,1 0-1,-3 0 1,4 2-1,1 0 1,-6 0 0,0 0 0,1-3 0,2 0 0,-3-1 0,1 0 0,-3-2-1,0-2 1,-1 2 0,4 1 0,-7 2 0,3 3 0,-1 0 0,1 0 0,0 0 0,6 0 1,4 8 0,2-1-1,6 0 0,-5-3-23,2 1 1,1-2 6,-5-1 9,-2 1 0,-4 0 5,-6-3 2,-4 0 2,-3 0-2,-1-3-13,-5-5 1,4-1-17,-8 2 8,-8-3 8,1 5-26,-6-1 19,-5 2 20,-2 3 2,-10 0 2,-8 1-4,-2-2 2,-8 2 10,-2-1 13,-4 1-4,-1 0 0,1 0-4,4 0-5,0 0-4,4 0-5,0 5-1,5 3 0,0 2-2,4 0 1,-9-2 1,-2 1-2,-1-2 0,-8-3 0,-1-1 2,-6-1-1,0-2 2,0 0 17,0 0 7,3-6-2,5-4-6,0-3-13,4-1-1,3-2-5,1 2 2,-1-3-2,4 0 0,-6 6 0,-6-3 0,-3 0 1,-7 1 1,-4-3 1,-4-5-2,-1-2 1,0-1-1,-15-4 3,-10 3-4,-7 4 0,-2 1 2,0 3-2,4 7-33,6 8 3,3 2-81,2 0-123</inkml:trace>
  <inkml:trace contextRef="#ctx0" brushRef="#br0" timeOffset="35097.3365">9175 3420 452,'-3'-17'22,"1"5"-22,2 5 2,0 7-1,0 0-1,0 0-4,0 17-3,8 15 7,2 10 2,2 14 6,-4 8-1,0 1-4,-1 2-3,1-3 0,-3-5 1,3 3-1,-6-4 0,2-7-37,-4-4-53,0-9-92</inkml:trace>
  <inkml:trace contextRef="#ctx0" brushRef="#br0" timeOffset="35391.7524">9024 4106 294,'-13'-6'46,"4"4"-11,6 0 6,3 2-8,0 0-22,0 0-6,3 0-2,13 10-3,5 7 2,6 3 1,6 0-3,0-1 1,5-1 1,4-3-1,0-6-1,0 0-27,3-7-7,-4-2-43,-7 0-20,-2 0-6</inkml:trace>
  <inkml:trace contextRef="#ctx0" brushRef="#br0" timeOffset="35535.3466">9508 4158 111,'0'-18'97,"0"1"-17,-5 3-18,-4 4 8,2 7-25,1 0-10,0 3-17,-3 0-18,-5 7-2,-3 17-1,-2 6 0,0 5-8,6 0-84,-5-1-189</inkml:trace>
  <inkml:trace contextRef="#ctx0" brushRef="#br0" timeOffset="36292.6375">8999 5304 224,'0'0'186,"0"-1"-176,0 1-10,0 13 0,0 7 1,0 5 1,-3 3 0,0-1-1,-5-1 2,1-4-3,-2-4 2,3-2-1,-3-6 1,6-7-2,-1-1 2,4-2 18,0 0 2,0 0 4,0-17-2,0-7-14,0-6-8,8-8-1,11-5-1,1-10 1,6-1-1,2-4 0,-2 5 0,1 5 0,-4 11 0,1 8 6,-2 6 3,-2 9 5,-4 8-5,-6 3-2,0 3-4,3 0-2,-1 8 0,1 14 4,1 14 2,1 10 0,-1 9 3,6 5-4,-3 1 0,0-1-6,2-2 0,-5-5 0,-1-4 0,-1-6 0,-4-7-4,-6-8-18,-2-6-21,0-6-33,0-6-43,-5-7-164</inkml:trace>
  <inkml:trace contextRef="#ctx0" brushRef="#br0" timeOffset="36539.3459">9021 5438 385,'-16'-4'28,"10"3"-12,6 1 20,0 0 9,0 0-26,0 0-9,0 0-4,12 0-2,10 0-2,11 0 1,6-4 2,6-4-3,7-1-2,-3 0 0,-1 1-18,-6 2-57,-13 2-172</inkml:trace>
  <inkml:trace contextRef="#ctx0" brushRef="#br0" timeOffset="40438.4732">5324 7495 184,'0'0'65,"0"0"-49,4 0-12,26 0 10,12-5 21,10 4 1,11-4-15,4 2-9,6-3-5,-3 2-5,-2 3-2,-5 0 1,-9 1-1,-5 0-14,-15 0-107,-10 0-62</inkml:trace>
  <inkml:trace contextRef="#ctx0" brushRef="#br0" timeOffset="40835.5234">5271 7732 117,'-19'3'100,"1"0"-80,2 1 0,4 0 29,3-1 9,2-3-18,4 0-17,3 3-11,0-3 3,3 0 4,25 0-9,18 0 5,11 0-8,11-3-3,6-8-4,0-2 0,4 1 0,-2-3-1,-3 0-9,-4 1-20,-6 2-12,-12 0-67,-14 3-23</inkml:trace>
  <inkml:trace contextRef="#ctx0" brushRef="#br0" timeOffset="41241.3191">5856 7249 280,'-23'-1'26,"3"1"-19,2 0 3,6 5 20,2 7 0,10-2-9,0 6 4,7 1-5,16 3-10,9-1 5,9 1-3,7-4-5,5 1-1,2 0-3,-1 2-1,-8-2-2,-7 1 1,-15 1-1,-9 2 0,-12 4 0,-3 4-1,-18 1 1,-19 2 3,-7-2-2,-2-4-1,7-2-8,11-3-62,11-9-195</inkml:trace>
  <inkml:trace contextRef="#ctx0" brushRef="#br0" timeOffset="42434.5875">7348 7474 388,'-23'-22'25,"16"9"-21,7 1 4,0 0 10,0 3 5,0 3 12,0 3-7,0 1-12,0 1-9,0 1-5,0 0-2,0 1-2,13 21-5,11 17 7,6 12 0,3 4 1,-2 3 2,2 0-2,6-1 2,-2-2 1,2-1 0,3-4-4,-2-8 3,-3-4-3,-4-6 0,-6-6 0,-8-4 1,-1-6-1,-10-5 0,1-8 0,-5-2 1,-3-1 0,-1 0 3,2-1 1,-2-15-1,3-10-1,-2-3-3,4-9 1,-2-6-1,-1-9 0,7-5 0,-2-4 0,0 0 0,2-3 0,3 4 0,-1 1-1,-1 8 1,3 8 0,-2 10 0,0 7 0,-3 9 0,-2 5-3,-1 7 3,-1 5-2,1 1-1,2 0-3,1 3-24,-2 11-43,0 4-92</inkml:trace>
  <inkml:trace contextRef="#ctx0" brushRef="#br0" timeOffset="42853.5405">7506 7614 105,'-17'0'28,"5"0"-10,1 0 19,2 0 6,3 0-9,1 0 5,4 0-6,1 0 9,0 0-12,0 0-2,0 0-1,0 0-8,0 0-11,14 0 0,15 0 2,13 0-2,12 0-3,8-4-3,8-4-2,-3-2 0,-7 3-2,-12-1-44,-10 6-17,-9 2-103</inkml:trace>
  <inkml:trace contextRef="#ctx0" brushRef="#br0" timeOffset="43791.3341">8303 7972 466,'-14'-15'29,"1"-2"-14,10 5-7,3 1 2,9 0 4,17-1-7,13 1-7,9 5 1,1 3 0,5 3-1,-5 0 0,-7 5 1,-7 11-1,-9 3 0,-10 3-1,-8 4 0,-8 3-4,0 0-2,-18 1-14,-11-2 8,-4-5 0,5-6 9,1-4 3,7-5 1,8-6-1,7 0 1,5-2 1,0 0 2,0 0-2,12-3 1,12-11-2,6-5 0,4-3 0,4 0 0,-1-9 0,-3 2 1,2-4-1,-2-4 0,-3 1 2,-9 3-1,-5 2 0,-8 9 0,-5 3 5,-4 5 6,0 4 0,0 3-3,-5 3-5,-4 1 0,-2 1-3,3 2 10,-3 0-7,3 0-4,1 17 0,0 4 0,2 13 0,5 5 6,0-2-4,0 2 5,12-6 3,9-2-2,1-8-6,7-3 1,9-9-1,2-7 1,8-4-1,5-8-1,-8-13-1,-7 0-2,-8-1-42,-11 5-36,-12 3-112</inkml:trace>
  <inkml:trace contextRef="#ctx0" brushRef="#br0" timeOffset="49273.1417">10798 7735 334,'-9'-20'20,"-2"0"12,3-1 4,2 4-3,4 5 19,2 2-6,-2 3-16,2 0-7,0 2-7,-1 3 3,1 1 2,0 1-6,0 0-9,0 0-6,0 2-3,0 18-3,0 10 6,0 9 0,0 6 0,0-4 0,0 5 0,0-3 0,1-5-1,6-3-1,-3-6-16,1-4-34,2-9-37,-3-2-40,1-7-122</inkml:trace>
  <inkml:trace contextRef="#ctx0" brushRef="#br0" timeOffset="49625.7029">10702 7611 303,'-25'-34'25,"1"10"15,6 0 13,3 10-17,5 5 14,5 3-20,4 5-2,1 1-21,0 0-7,21 4-2,20 14 2,19 7 0,13 6 0,11 7 0,4 1 0,0 5 0,-3 3 0,-11 5 0,-12 1 0,-13 3-2,-27-4-22,-22-1 9,-12 3 3,-47-6 0,-18-6 3,-23-2 4,-4-12 4,3-4 0,10-7 1,16-5 0,17-6 0,18-6-43,25 0-39,15-6-150</inkml:trace>
  <inkml:trace contextRef="#ctx0" brushRef="#br0" timeOffset="50624.0239">11748 7729 376,'0'-26'28,"0"9"0,0 9 0,0 1 0,0 2-8,0 4 6,0 1-12,0 0-7,0 0-3,0 0-2,0 4-2,-9 17 1,-4 11 6,-2 11-1,3 5 13,4 3 1,1-1-12,5-4-1,2 0-2,0-3-3,12-2-1,9-3-1,12-8 1,6-1-2,0-9-18,1-3-61,1-6-87</inkml:trace>
  <inkml:trace contextRef="#ctx0" brushRef="#br0" timeOffset="51229.5897">11946 7931 421,'-4'-3'32,"4"3"7,0 0 4,0-3-21,15 1-6,9 1-13,12 1-3,2 0 0,-2 0-1,-3 0 1,-2 3 0,-9 9 0,-7 3 0,-5 2-1,-9 3-1,-1 2-3,0-1-3,-11 3 2,-4-6 1,2-4 2,3-4 0,2-4-4,2-3 3,3 0 3,3-3 1,0 0-4,0 0 1,0-6 0,11-8-12,4-6 1,2-3 11,3-4 2,4 2 0,0-3 1,1 0 0,0 3 0,-5 1 0,-5 4 1,-5 3-1,-5 7 1,-5 3 1,0 7 9,0 0 5,0 0-9,0 0-6,-6 10 5,-5 9-6,-2 8 4,7 1-2,4 1 2,2-1 3,0-2-5,5-4 1,13 0-2,7-2-1,5-6 1,5-5-1,6-2-57,1-7-86</inkml:trace>
  <inkml:trace contextRef="#ctx0" brushRef="#br0" timeOffset="51538.4833">12552 7685 452,'-6'0'21,"6"0"-11,0 17-10,9 10 20,15 10-1,7 4-5,5 2-5,0 4-4,1-2-4,-5 2 0,-9 1-1,-7 5 0,-9-3 0,-7-2 0,-3-4 0,-24-6 0,-11-5 1,-8-3 0,3-5-1,7-2-6,9-9-57,6-4-161</inkml:trace>
  <inkml:trace contextRef="#ctx0" brushRef="#br0" timeOffset="52527.7561">13217 8101 133,'-13'-11'74,"-5"6"-61,6 4 11,0 1 22,1-2-5,-2 2 0,3 0-8,2 0-16,2 0-2,3 0 8,3 0 2,0 0-9,0-1-3,0 1 2,0 0-5,8 0-3,16 0 0,13 0-4,11 0 2,13 0-5,9 0 3,7 0 0,5-7 0,6-3-2,-8 2 0,-3 1-1,-11 1 0,-13 3 0,-12 0-28,-11 3-3,-13 0-22,-9 0-6,-8 0-40,0 0-1,-18 0-8</inkml:trace>
  <inkml:trace contextRef="#ctx0" brushRef="#br0" timeOffset="52843.541">13810 7890 99,'-14'-5'158,"3"1"-123,4 4 10,3-2 20,4 2-23,0 0-12,0 0-7,4 2-17,17 9-4,14 4 4,6 3 1,2-1-3,3 2-2,2-1-2,-9 2 0,-9 1 0,-9-2 0,-14 3-1,-7-2 0,0 0 1,-13-1 0,-14-1 0,-7-3-1,4 2-10,-2-1-32,9-6-38,12 2-98</inkml:trace>
  <inkml:trace contextRef="#ctx0" brushRef="#br0" timeOffset="53615.7268">14700 8020 352,'3'-5'73,"-3"5"-45,0 0-22,0 5-6,0 10 1,0 11 8,0 0-1,0 2-4,-3 0 0,-3-6-4,-1 1 1,2-5-1,0-5 0,4-3 1,-2-4-1,3-5 0,0 1 0,0-2 0,0 0 3,0-7 2,0-14-4,0-7 0,0-10 1,12-2-2,6-7 2,0-2 1,3-2 7,-1 0-4,4 1-3,-3 1 3,6 6-2,-5 4 6,-2 10-3,-2 4 1,-4 8 4,-3 6-4,-3 3 6,-5 7 2,-2 1-12,2 0-3,7 0-1,1 15 0,8 10 0,1 7 1,1 8-1,-1 4 2,4 9 5,-1 1 1,-1 2-3,-1 0-3,-7 0-1,0-1-1,-5-7 1,-3-3-1,-3-9 0,-3-6-16,0-6-38,-4-6-36,-11-4-105</inkml:trace>
  <inkml:trace contextRef="#ctx0" brushRef="#br0" timeOffset="53848.5861">14687 8056 410,'-19'-9'20,"11"5"-7,5 1 30,3 3-4,0-1-13,10 1-12,17-2-12,13 2-2,8-1 1,8-3-1,-2 3 0,1-2-22,-1-2-29,-11 2-39,-2 3-74</inkml:trace>
  <inkml:trace contextRef="#ctx0" brushRef="#br0" timeOffset="54259.5416">15610 7661 297,'0'-7'50,"0"2"-17,0 2 8,-2 3-7,-13 0-21,-3 0-11,-6 15 4,-2 10 2,2 9 3,-3 7 1,3 11 11,3 0-3,5 2-1,8-1 2,7 0-17,1 3-3,10-2 1,16-7-1,7-3 0,9-13-1,7-5-2,0-6-39,-4-2-47,-1-7-105</inkml:trace>
  <inkml:trace contextRef="#ctx0" brushRef="#br0" timeOffset="54875.8378">15735 8054 317,'-3'-11'118,"1"5"-91,2 1 18,0 1-27,17 1-10,8 1-7,7 2-1,2 0 0,-1 3 0,-2 10 0,-6 4-1,-7 1-4,-7 3-16,-7 1-5,-4-4 0,0-2 9,-4-2 6,-11-2 4,3-3 4,0-5-1,4-3 4,4-1 0,4 0 3,0 0 6,0 0-2,0-3-7,0-7 7,8-7-7,3 0 0,4-1 0,-1-4 0,8-1 1,2-1-1,-2-2 0,4 3 0,-3 1 1,-2-2-1,-1 7 0,-5 0 2,-6 5 0,-6 4 9,-3 5 0,0 3 11,0 0-11,-9 0-7,-8 11-1,-1 12-3,1 5 5,3 1 0,4 6-1,10-1 1,0 1 3,0-4 1,19-6-2,6-2-6,7-8 1,4-3-1,4-8-1,3-4-42,-1 0-63,4-3-172</inkml:trace>
  <inkml:trace contextRef="#ctx0" brushRef="#br0" timeOffset="55265.6014">16379 7652 421,'-9'-7'18,"8"5"30,1-1 2,0 3-17,0 0-18,7 14-14,17 15 0,6 16 3,5 8 1,2 10 3,-4 7-5,-5 5-1,-4 3 6,-11 1-7,-4 1 0,-9-12 0,-4-1 0,-22-9-1,-18-4 0,-12-1 0,-12-11-2,-10-1-19,-13-6-55,-12-3-138</inkml:trace>
  <inkml:trace contextRef="#ctx0" brushRef="#br0" timeOffset="74649.6782">10219 6945 191,'0'-11'19,"0"1"59,0 6-46,0 0 7,0 0-14,0 3-7,0 1 2,0 0-3,0-2-4,0 2 3,-1 0 4,1 0-3,-2 0 6,1 0-5,-2 0-5,-5 0 3,-7 0-5,-5 10-8,-2 9-3,-3 5 0,-2 10 0,1 7 0,2 6 1,-5 6 1,2 0 1,-2 5 4,5-4-3,0 0 0,5 3-2,0 3 5,5-4-4,6 2-1,4 1 1,4-2 2,0-2 1,0 3 1,7 0-1,6 3-1,7 0-3,1 4 5,1 3-2,2 2-1,5 5-2,2-5-1,4-7 0,-5-3 0,0-9 0,-1-5-1,-1-11 1,-1-8-1,-1-11 0,-5-7 0,-2-6 0,4-3-3,-5 0-29,1-11-24,-5-5-72,-10-5-204</inkml:trace>
  <inkml:trace contextRef="#ctx0" brushRef="#br0" timeOffset="76053.8104">17155 7163 253,'-8'-14'73,"4"2"-38,-2 2-20,3 7 18,3 2-3,0 1-14,0 0-12,0 0-4,5 14-1,9 8 1,3 9 16,7 8 6,4 9-9,8 11 2,3 8 4,4 11 2,3 6-7,-1 0-1,-3 4-6,-7 2 0,-3 0-5,-10 5 0,-8 3-1,-9-5-1,-5 3 1,-12-5 0,-20 0-1,-12-4 1,-8-6 0,-4-6-1,-2-12 2,-2-6-2,3-6 3,11-9 5,7-6-4,11-7 1,7-9-1,9 1-4,3-5 0,5-5-1,2-2 1,2-3-1,0 1-1,0-2-7,0 0-19,0-1-22,2 0-21,1-4-38,-3 0-92</inkml:trace>
  <inkml:trace contextRef="#ctx0" brushRef="#br0" timeOffset="151727.2759">2648 10123 188,'-24'3'205,"5"-3"-193,10 0-8,7 0-4,2 0 22,0 0 5,0 0-15,0 0-2,0 0-9,16 0-1,13 0 2,11 0-1,11 0-1,7 0 0,18 0 0,9 0-1,15-3 1,14-5 0,14 0 0,11-1 0,13-2 0,16 1 1,11-2-1,14 0 1,5-1-1,2-3-2,6 6 2,4-1-8,2 2 3,-2-2 2,0 0-10,-7 1-11,-7 4-7,-5-3-35,-8 3-20,-8 1-52</inkml:trace>
  <inkml:trace contextRef="#ctx0" brushRef="#br0" timeOffset="152213.4281">8438 10006 218,'-10'0'49,"7"0"-33,3-2-15,6 1 0,18-1 1,11 1 0,8 1-1,2-1-1,10 1 1,6 0-1,13 0 6,12 0 13,15 0-17,15 0-1,15 0 3,12 0 7,20 0-6,15 1 5,18 2-5,17-2 1,17 2-1,11-1-3,9 0-2,7 3-2,11-1 2,3 2 0,4 1-2,-4-2-21,5 0 10,-1 3-1,-4-2-16,-3 1 5,-4-2-28,-4 2-16,-11-1-67</inkml:trace>
  <inkml:trace contextRef="#ctx0" brushRef="#br0" timeOffset="152641.7404">17035 10135 202,'132'0'74,"-2"0"-25,-6 0-30,-7 0-13,-6 0-1,-5 0 0,-4-3 7,1-3 12,-3 2-4,8-3-10,9 5-6,4-2 4,6-2-6,8 4-1,11-3 1,6 1-1,9-2-1,6-3 0,6 0-1,12-2-2,3 1 0,13-1 2,-1-4-1,-1 3-3,2 0-6,-3 0 1,-7-1 10,3 3-1,-6 1-1,-8 3 2,1 0-8,-12 1-2,-4 5 3,-7 0 7,-6 0 0,-7 0 0,-12 0 1,-14 0-1,-20 0-31,-28 0-10,-16 3-21,-26-3-102</inkml:trace>
  <inkml:trace contextRef="#ctx0" brushRef="#br0" timeOffset="153759.6636">2384 11480 512,'-9'3'21,"-9"11"-21,-3 15-4,6 20 4,6 4 5,6 3 7,-1 2-2,4-3-5,0-5-5,0-3 1,0-4-1,0-4 0,0 0-7,0-6-26,0-9-14,0-2-48,0-7-56</inkml:trace>
  <inkml:trace contextRef="#ctx0" brushRef="#br0" timeOffset="154359.5356">2266 11739 95,'0'-24'301,"0"5"-277,3-1-18,16 3 14,2-2 10,9 4-9,3 3-6,3 4-2,4 4-5,-3 4-5,2 0 0,-2 9-1,-5 10-1,-4 4-1,-10 1-1,-3 4-2,-9 0-1,-6 0-2,0-3-2,0-3 5,-11-3-1,-2-5 0,1-3 0,3-2-1,2-8 5,4 1-2,3-2 0,0 0-1,0 0 0,1-10-3,17-13 0,7-10 3,2-7 2,8-7 1,0-4-4,0-3 3,2 4-2,1 5 2,-5 11 1,0 6 1,-8 8 1,-5 6 7,-5 5 5,-8 5-5,-2 4-5,-2 0 0,2 4-1,5 18 17,3 11 0,-2 13-1,-1 13-4,-2 8-10,-5 3 9,2 8-9,1 0 1,-4-3-2,-1-5-1,1-8-2,-2-12-1,4-10 1,-1-10-1,-1-11-1,-2-5-1,0-8-20,0-3-40,0-3-58,3 0-137</inkml:trace>
  <inkml:trace contextRef="#ctx0" brushRef="#br0" timeOffset="154817.6183">3580 11293 75,'0'-25'329,"0"10"-329,0 8 0,0 4 4,0 3 24,-1 3-18,-14 28 1,-6 19-5,-6 19 0,5 11 14,7 8 7,7 2-6,5-1 4,3-7-3,2-7-8,12-11-5,12-3-4,10-11-3,0-7-2,5-6 0,0-7 0,2-8-24,-6-5-57,-1-4-94</inkml:trace>
  <inkml:trace contextRef="#ctx0" brushRef="#br0" timeOffset="155402.1631">3855 11855 429,'0'-4'29,"13"-3"-29,17-1-2,6 2 2,4 2 2,2 4-2,-4 0 0,-6 0 0,-4 5 0,-12 7-1,-9 3-1,-7 3-5,0 4 7,-4 5 0,-13-5 0,-6 4 1,7-8-1,-2-2 0,9-5 1,1-4-2,5-4 1,3-3 0,0 0 0,0 0-2,0 0 1,2-3 1,10-11-1,7-6 1,1-7-1,4-1 2,-1-3-1,3-2 0,-5 1-1,7 2 0,-7 3 1,-2 2 1,-10 10-1,-7 6 1,-2 4 10,0 5 14,0 0-2,-8 0-12,-8 13-10,1 6 0,0 7-1,3 1 4,7 2 0,5 0 4,0 0 2,2 0-2,15-6-4,5 0 0,9-6-1,4-7-3,1-8-12,11-2-25,5 0-69,-7-14-171</inkml:trace>
  <inkml:trace contextRef="#ctx0" brushRef="#br0" timeOffset="155701.6138">4515 11347 227,'-4'-8'286,"4"8"-261,0 0-24,9 0-1,18 15 0,10 9 5,9 6 15,6 6-14,-7 3-5,-3 8 1,-5 2 1,-10 7-1,-12 2 0,-12-4 1,-3 4-1,-12-2 0,-18-1 0,-10-7-2,-2-5-16,0-6-14,-2-8-46,5-6-111</inkml:trace>
  <inkml:trace contextRef="#ctx0" brushRef="#br0" timeOffset="156331.5335">5548 11747 44,'0'-4'385,"0"-2"-357,24 3-25,16-4-3,19-1 17,11 1 8,8-3-11,8 1-9,3 0-4,-3-3 1,-7 2-2,-11 0 0,-15 5-24,-15 1-35,-18 4-64,-14 0-39</inkml:trace>
  <inkml:trace contextRef="#ctx0" brushRef="#br0" timeOffset="156557.8745">5734 11898 216,'-6'2'78,"6"1"-46,0-2-23,8 1 39,20 0-1,16-2-24,13 0 2,12-3-18,4-9-5,1-4 0,-2 2-2,-6 0-6,-10 1-56,-8 2-95</inkml:trace>
  <inkml:trace contextRef="#ctx0" brushRef="#br0" timeOffset="156901.555">6189 11417 29,'-8'-3'379,"5"3"-350,3 0-22,0 0 2,8 11-2,19 9 20,13 6-2,11 4-12,8 8-5,1-1-5,-3 8-2,-12-1 0,-7-1-1,-15 3 0,-13 0 1,-10 3-1,-10 0 1,-23 0 1,-4 0-1,-4-8-1,4-10 0,3-3-5,8-6-20,10-6-31,5 0-118</inkml:trace>
  <inkml:trace contextRef="#ctx0" brushRef="#br0" timeOffset="160163.5317">7976 11836 403,'-12'-13'97,"9"-8"-40,3-3-55,22-3 3,36 8 18,-5 1-8,2 8-7,-2 4-5,-3 6-3,-7 0-1,-9 12 0,-7 8-1,-13 4-1,-11 7-1,-3 1 0,-2 0-3,-18-1 2,-8-3-1,0-3 5,3-6 0,5-5 0,7-4 1,7-7 0,4-3 0,2 0 1,0-17-1,12-6-13,12-8 0,3-2 9,6-4-8,4 1-9,-1-1 14,-6 2 6,0 1 1,-8 10 0,-9 7 1,-4 8 5,-7 5 3,-2 4 7,0 0-5,0 1-10,-14 20 5,-2 8-2,0 5-1,6 3-1,6-1 1,4-2 0,3-1 2,17-2-3,6-4 3,9-8-3,5-6-1,5-8-1,5-5-16,-2 0-60,3-12-69</inkml:trace>
  <inkml:trace contextRef="#ctx0" brushRef="#br0" timeOffset="160908.2461">9538 11973 372,'4'0'35,"0"0"-6,2-7 1,4-7 1,1-3-11,0-4-4,3-2-8,2-2-3,-2-1-3,-4 3-1,0 0 0,-7 6 0,1 5-1,-4 7 0,0 5-2,0 0 1,-10 8-1,-7 16-1,0 9 2,1 2 1,6 2 0,6-1 0,4-5 1,0-2-1,1-8-1,11-7 1,5-3 1,0-9 0,1-2 0,4 0 2,5-7-2,2-12 0,2 0-1,2-5 1,-3-4-1,3-2 0,3-3 0,-1-4 1,2 3-1,4-1 1,2 6 1,2 6 7,-3 5 0,2 9 2,-5 9-6,-6 0-4,-2 12-1,-2 16-1,-7 7 1,-7 2 0,-9 2 0,-6 0 0,0-4-1,-14-4 0,-14-2-3,-14-5-4,-7-10-5,-9-5-1,-5-6-6,-2-3-15,0-6-17,-1-12-59,0-5-44</inkml:trace>
  <inkml:trace contextRef="#ctx0" brushRef="#br0" timeOffset="161283.595">9648 11380 261,'-15'-8'23,"3"4"28,5 0-18,-1 4 1,3 0-15,4 0-15,1 0-4,-2 3 0,2 8 2,0-1 0,0-1-1,0-1 0,0-3-1,0-1 0,5-4 1,9 0-1,0 0 6,0-6-4,-1-8 1,-5-1-2,-6-3 2,-2-5 3,0 6 4,-20 1 8,-7 7-7,-7 7-11,-1 2 0,7 9 0,1 13-6,6 14-51,9-3-147</inkml:trace>
  <inkml:trace contextRef="#ctx0" brushRef="#br0" timeOffset="162408.3124">11721 11975 104,'-2'-19'40,"2"7"5,0 1-11,0-3 13,0-1 15,0 0-14,5-2-10,-1 0 0,-1 3-6,-1 2-10,-2 2 4,0 2-5,0 2-4,0 2-2,-11 3-10,-6 1-4,-4 1 0,-8 20 1,-2 7-2,0 8 0,3 1 0,6 4 0,4-2 1,7-3-1,5-4 0,3-5 0,3-7 0,0-3-1,9-6-3,6-7-2,6-4-6,-1 0 2,3-10 2,2-10 1,1-3 2,-4-6 1,2-4 2,-5 5 0,3 2 2,-7 9 0,-3 9 0,-7 4 0,-2 4 0,1 3-2,1 18 2,4 8 4,-2 1 5,2 0-4,4-7-3,0-1-1,6-9-1,2-2 1,7-10 2,2-1-3,6-3-33,4-15-88,2-11-154</inkml:trace>
  <inkml:trace contextRef="#ctx0" brushRef="#br0" timeOffset="164139.0846">13010 12031 359,'-14'-9'41,"7"5"-4,7 3 10,0 1 0,0 0-29,21 0-14,6 0-2,5 5 0,-2 12-2,-3 3 0,-5 3 0,-11 5 0,-8-3 0,-3 5-1,-2-2 1,-17-3 0,-3-5 0,-1-4-1,4-8-1,2-3 2,6-5-1,5 0 1,3-1 0,3-18-4,0-2-8,17-8 2,9 0 4,5-2 3,7 3 0,5 1 1,3 7-1,5 0 3,2 6 0,-2 3 1,-4 8 5,-12 3 1,-8 1-6,-14 16-1,-8 6 0,-5 0 1,0 3-1,-2-4 1,-11 0-1,4-8 0,2-4 0,2-5 0,3-3 0,2-2 0,0 0 2,0-8-2,7-11 0,8-4-3,7-4 3,5-2-1,0 1-2,5-3-6,0 1-11,2 2 3,-1 8 12,0 6 5,-9 10 0,-10 4 0,-5 1-2,-6 19 0,-3 5 2,0 4 2,0 0 0,2 0 1,5-1-2,5-3 0,4-6-1,10-1 1,4-4 1,4-9-1,6-3 0,7-2-1,-4-2 0,3-11-3,-1-8-11,-4-3-11,-5-3 6,-3-3 9,-6-4 10,-13 2 0,-10 0 2,-4 6 3,-7 6-4,-16 10 3,-4 10 1,-4 0 5,1 14-8,-1 11-1,2 2 0,9 3 0,9-2-1,5-4 0,6-1 0,0-7 0,8-2 0,4-4-1,2-5-8,2-5-4,0 0-12,-3 0 7,-2-9-11,4-2 1,-5-1 18,0-1 6,1-1 3,-2 5 1,3 2 0,-3 3 1,1 2-1,2 2 2,0 0 7,-3 3 8,3 9 0,2 1-3,0-2 6,6-3-10,2-1-7,5-4 0,0-3-1,4 0 0,0-1-1,4-13-1,1-6-3,-3 1-14,-7-3-4,-2-1 10,-6-1 5,-9 4 5,-6 1 1,-3 6 5,0 5 9,0 5 18,0 3-7,0 0-17,0 8-7,0 10 0,0 6 2,0 1-2,0 0 1,0-3-1,0-2-1,0-4 0,0-6 0,0-4 0,0-4-1,0-2-1,0 0-3,2-2 1,11-14 4,3-5 0,2-5 0,2-1 0,3-4 0,3 6-1,3 1 1,-3 6 0,-2 7-2,-2 6 2,-4 5 0,-3 2 6,-2 16 2,-1 11 1,-1-1 1,1 4-2,-5-1-4,2-7-2,3-7 1,-1-1-1,2-9-1,2-5 0,1-2-1,2 0-7,-2-2-36,0-5-97,0-6-71</inkml:trace>
  <inkml:trace contextRef="#ctx0" brushRef="#br0" timeOffset="164514.4397">15454 12078 255,'0'-7'94,"0"2"-27,0 1-40,0 1 7,0 3-9,0 0-13,0 0-12,0 2-5,-4 10-4,-3 3 9,-1 4 1,2-6 0,3-2 0,0-4-1,3-4-1,0-3 0,0 0 1,0 0 1,5-7 4,4-6-2,-5 1-2,-1-3-1,-3 1-12,0 6-41,-7 4-162</inkml:trace>
  <inkml:trace contextRef="#ctx0" brushRef="#br0" timeOffset="167645.553">2378 13401 112,'-16'-12'20,"2"0"26,-2 1 19,2 0 4,1-1-12,4-1-6,2 2-1,0 0-6,0-2-5,1 1 2,0 0-12,0 2 4,6 3-9,0 4-15,0 3-5,0 0-2,0 0-2,0 0-4,6 17-5,15 12 6,4 15 3,6 1 0,-5-1 0,1-1 1,4-2-1,-5-4 0,6-4 0,-5-8 1,-6-8-1,-1-5 0,-6-7-1,0-2 1,-1-3-2,-1 0 1,9-12-7,3-19 8,4-14 2,7-15-1,-3-5 0,-2-10 0,0 4-1,-3 2-1,-2 6 1,-10 12-1,-4 9 2,-3 13-1,-6 10 0,-1 11-2,-1 4-5,0 4-15,0 0-28,2 7-42,2 13-68,1 4-109</inkml:trace>
  <inkml:trace contextRef="#ctx0" brushRef="#br0" timeOffset="168289.5349">3695 13031 264,'0'-19'127,"0"4"-70,0 8-12,0 6 12,0 1-16,0 0-20,0 0-21,-8 25-3,-11 19 3,-2 14 4,0 10-1,4-1 1,6 1-3,6 2 0,5 0 0,0-3-1,8 0 0,17-5 0,8-8-3,11-9-39,3-11-56,8-14-35,5-20-172</inkml:trace>
  <inkml:trace contextRef="#ctx0" brushRef="#br0" timeOffset="168815.9552">3971 13561 77,'-15'-10'339,"3"7"-308,12 0-2,0 0 13,12-5-22,15 0-14,10-1-6,5 1 0,7 7-1,-7 1-1,-6 0 2,-6 3-2,-8 11 2,-6 5-2,-11-1-2,-5 5-9,0-1-3,-15 0 10,-6-5-13,0-3 19,2-2 0,8-7 0,5-2 0,2-3 5,4 0-1,0 0-4,0-10-8,4-7-13,11-7 14,6-4 5,6-2 1,3-4-1,-5 2 1,2-1 1,-8 4 0,-2 8 0,-8 8 1,-6 8 5,-3 5 9,0 0 9,0 0-13,-2 4-7,-5 14-1,-1 6-3,4 5 0,4 0 1,0-3 4,6-1-4,12-5 0,7-2-1,5-3 0,3-6 2,7-4-2,2-5-52,0 0-75,-5 0-103</inkml:trace>
  <inkml:trace contextRef="#ctx0" brushRef="#br0" timeOffset="169085.776">4621 13148 419,'-3'-2'38,"3"1"20,0 1-52,20 0-5,17 7-1,11 13 1,8 7 4,2 10-2,-6 5-1,-5 8 1,-5 9-1,-14 7-1,-12 7 1,-16 5 1,-7 2-1,-26 1-2,-7-9-9,-5-5-14,8-16-32,-4-9-88,6-20-173</inkml:trace>
  <inkml:trace contextRef="#ctx0" brushRef="#br0" timeOffset="169567.5033">5728 13520 400,'-9'-11'48,"7"10"-3,2-2-34,11 1-6,26-1-1,17 0 0,20-1 4,6 0-7,3-1 2,-7 2-3,-4 3 0,-13 0-42,-12 0-52,-10 0-107</inkml:trace>
  <inkml:trace contextRef="#ctx0" brushRef="#br0" timeOffset="169790.7456">5856 13696 209,'-15'5'40,"9"0"-6,6-4-9,0 2 36,8-2-31,22-1-3,10 0 1,17 0-16,5-4-8,6-9 0,3-1-4,1-3 0,2-3-30,-6 1-44,-7-4-69,-7-3-64</inkml:trace>
  <inkml:trace contextRef="#ctx0" brushRef="#br0" timeOffset="170067.117">6301 13295 196,'-17'0'112,"13"0"-56,4 0-44,0 2 5,21 12 8,13 3 2,14 4-6,3-1-10,-2 5-4,1 0-5,-11 3 1,-6 4-1,-12 1-2,-6 4 1,-14 2 0,-1 4 1,-9-2 0,-19 1 0,-1-2-2,-1-5-12,0-4-21,4-2-61,-2-7-113</inkml:trace>
  <inkml:trace contextRef="#ctx0" brushRef="#br0" timeOffset="173135.042">8308 13372 304,'-31'3'12,"6"-3"9,11 0 21,14 0 10,0-3-20,0 0-10,8-2-14,9-1-5,2 0 3,7-2 1,6 3-1,4-1-1,2 5 3,-4 1 0,1 0-4,-7 7-3,-7 9-1,-9 1 0,-4 8 0,-8 0 0,0 3 1,-3-2-1,-13-2 0,-1-2 1,-4-7 1,9-1-2,-3-7 1,6-6-1,6-1-1,3 0-4,0 0 3,2-13-12,17-8-9,2-7 14,10-3-3,3-5-6,-1-3 10,0-2 7,-5 3 1,-7 6 0,-3 6 1,-6 4 0,-2 5 9,-5 6 6,-4 6 2,-1 4 7,0 1-5,0 3-19,-1 21 0,-8 8 4,-3 8-2,8 4 1,4-4-4,0 1 3,0-4-2,16-7 1,4-7-1,14-6-1,9-9 2,6-4-1,13-4-1,-3-4-60,8-13-109</inkml:trace>
  <inkml:trace contextRef="#ctx0" brushRef="#br0" timeOffset="174041.54">9572 13600 320,'0'0'35,"0"0"-20,0 0-12,3 0 20,3 0 10,3 0-14,5 0-8,2 0-8,-2-7-1,3-2-1,-1-4 1,2-2-2,-1-4 2,-3-3-1,-2-3-1,-3-3 3,-4-1-3,-5 1 1,0 3 0,0 5 0,0 4 0,-6 8 0,1 2 18,2 6-4,0 0-9,0 8-6,-3 12-1,-2 11 1,5 3 0,1 2 1,2-2 1,0-2-2,0-3 0,0-7 0,0-2 1,5-7 0,8-5-1,-1-5 0,4-3 1,5 0 1,6-5-1,4-13 1,4-6-1,3-1-1,0-6 0,2 2 1,3 0-1,4 6 1,2 3-1,-1 6 2,2 4 0,-6 7 4,-3 3-3,-7 0-3,-8 3 0,-7 16 0,-8 5 0,-7 3-1,-4 4 2,-8 2 0,-20 0 0,-11-4 1,-7-3-1,-6-5-2,-3-2-5,1-5-6,1-5-8,2-4-9,7-5-3,4 0-9,4 0-55,5-14-18,10-4-24</inkml:trace>
  <inkml:trace contextRef="#ctx0" brushRef="#br0" timeOffset="174373.0012">9731 13208 231,'-13'-1'56,"1"1"-25,8 0-24,2 0 14,2 1-10,0 12-3,0 0 7,5 2-7,6-1-3,-2-3-2,2-2 0,1-2-1,-2-4-1,0-3 6,4 0 5,-2-5-3,-1-10-5,-3-4-3,-3-1 1,-5-6 5,0 6 3,-3 1 1,-14 5-10,-2 6-1,-6 8-4,-2 0 4,0 21-22,5 10-34,1 6-136</inkml:trace>
  <inkml:trace contextRef="#ctx0" brushRef="#br0" timeOffset="175670.5987">11957 13426 235,'0'-15'52,"0"0"-5,0 0 15,7 0-15,-4-1-2,-1-5-18,1 3-3,-3 0-10,0-2 2,0 2-6,0 3-5,-6 2 1,-8 5 4,-2 2-10,-8 6-3,-4 0 3,-5 10 0,1 14-1,3 4 1,5 5-1,6 0 0,8-4-1,8 0 2,2-6-1,3-6-1,15-4 2,6-7-3,3-6-12,4 0 8,3-19-1,-1-2 0,-3-3 0,-9-3 4,-1 4 3,-7 3 1,-3 7 1,-6 6-1,-1 3 1,1 4-1,-1 0 0,4 4-4,3 11 4,4 9 0,4 0 0,1 1 0,4-3 0,0-3 0,4-5 0,-2-2-67,3-9-112</inkml:trace>
  <inkml:trace contextRef="#ctx0" brushRef="#br0" timeOffset="176329.0441">13523 13416 364,'-18'-7'43,"5"6"17,13 1-39,0 0-21,7 13 0,14 13 0,9 10 4,6 1 0,-2-1-3,-3-2 1,-2-6-1,-5-5-1,-4-6 0,-8-5 1,-6-9 0,-4-3-1,-2 0 3,0-8 8,0-14-9,0-9-2,0-8 0,0-2 0,0-5 0,4-1 0,11 4 0,0 5-1,9 6 0,8 13-10,6 6 7,4 7 2,-1 6 1,3 0-20,-10 17-38,-6 2-68,-1 6-62</inkml:trace>
  <inkml:trace contextRef="#ctx0" brushRef="#br0" timeOffset="177207.5227">14142 13438 235,'0'4'6,"12"4"-6,3-2 42,6 0 9,1-4-24,6 0 3,4-2-10,2 0-4,-3-4-4,-2-11-7,-7 1-2,-3-1-2,-10-3 0,-9-1 0,0 2 1,-7 3-1,-21 3 0,-7 1-1,-7 7 0,-6 3 1,5 0 2,5 17-2,11 0 4,7 3 1,10 4-2,10 0-2,6 1 1,24-2-1,9-3 1,7-7-3,11-2 2,8-9-2,4-2 0,-4 0 0,3-11-1,-9-7-1,-1-3-3,-5-1 5,-12-2 0,-8 0 0,-6-1 1,-12 3 0,-11-3 0,-4 6 1,0 3-2,-17 6-2,-6 8-1,2 2 1,0 0 0,2 11 2,7 3-1,6-1 1,5 4-5,1-5 4,0 1 1,15-4-1,4-1 0,5-1-2,-3-5-2,1 1 3,-3 2 2,-7 0-1,-4 4 1,-2 6-2,-2 6 2,-2 11 1,-2 11 0,0 6-1,0 18 5,0 18 4,0 8-2,0 17-5,3 7-1,9-3-1,4-2 0,-1-9 1,0-16-1,-6-14 0,-6-14 0,-3-17 0,0-11 0,0-13 0,-12-11 0,-6-7 12,-6 0-4,-4-17-2,-6-12-4,-5-6-1,-2-8-1,0-8 1,-3 1-1,5-6 0,9-5-4,14 1-12,15-2 2,1 2 6,30 2-5,16 5-16,12 3-42,8 4 18,7 4-3,1-2 12,0 8-14,-10 3-33</inkml:trace>
  <inkml:trace contextRef="#ctx0" brushRef="#br0" timeOffset="177611.1815">15193 13687 85,'0'-3'49,"0"3"-30,11 0-14,4-2 0,-2 0 5,4 1 6,-2-3-6,1-3 5,2-4 11,1-3-16,-1-5 8,-1-2 1,-4-3 10,-4-1 8,-4 0-17,-5 4-15,0 1 3,-2 4 14,-16 6-4,-1 10-15,-5 0 6,0 10-6,1 14 2,7 6 2,6 6 4,6 5 3,4-1-5,8-1 0,17-5 10,7-3-10,4-12-5,7-6-3,5-12 1,5-1-2,0-1-1,-1-16-36,-10-4-17,-12 1-47,-8-4-110</inkml:trace>
  <inkml:trace contextRef="#ctx0" brushRef="#br0" timeOffset="177941.2974">15656 12928 277,'-15'-30'93,"10"6"-34,5 4 2,0 4-20,0 5-17,11 6-2,0 5-15,3 0-6,1 22-1,2 14 0,-4 15 4,0 13 11,-2 9-2,-2 7 6,-2 2-6,-2-1-9,-2-3-1,-3-8-3,1-7 0,2-10-1,3-7-11,3-9-36,2-11-37,-2-6-57,4-15-159</inkml:trace>
  <inkml:trace contextRef="#ctx0" brushRef="#br0" timeOffset="178587.7077">15904 13573 278,'9'-7'49,"2"0"-22,6-1 4,2-2 15,8-3-19,-2-1-12,2 0-1,-3-2-8,-4 1-3,-3-4-1,-5 2-1,-5-2 1,-7 1-1,0 2 0,-6 3-2,-13 8 1,-5 5-1,-3 0-2,-1 4 3,3 19 0,1 4 0,6 4 3,9 3-1,9 0 2,0-3 0,8-6-2,15-1 1,3-10 1,8-6 0,3-7 0,4-1-1,-2-6 0,1-13-1,-3-10-2,1-1 1,-3-6 0,1-3-1,-9 2-1,-6 1 0,-8 5-5,-13 6 2,0 9-8,-10 13-2,-7 3 7,3 0 3,1 10 2,3 8-1,9 1 3,1 0 0,7 4-1,14-5 1,9 0 2,3-1-2,-3-1 0,-4-1 0,-9 2 0,-11 0-1,-6 2 1,-4 3 0,-16 4 0,-4 1 1,4-2 0,3 0-1,11-3 7,6-5-3,0-2-1,12-8 4,15-4 10,11-3-5,2-5-7,8-12-4,0-8-1,-5 0-7,-7 0-39,-11 0-40,-10 3-96</inkml:trace>
  <inkml:trace contextRef="#ctx0" brushRef="#br0" timeOffset="178895.5259">15664 13246 70,'-29'-3'167,"5"-1"-121,9 1 20,9 1-12,3 0-12,3 0-1,0 1-13,9-5-14,15 0-12,12-4-1,8 1-1,7-1 0,12 1 0,6-2 0,1 2 0,2-2-14,-14 8-68,-5-2-131</inkml:trace>
  <inkml:trace contextRef="#ctx0" brushRef="#br0" timeOffset="179421.066">16850 13386 242,'11'-14'91,"-2"6"-19,-1 4-15,-1 4-7,-3 0-21,2 0-22,2 19 3,2 10 16,-2 5-11,-3 3-7,-1 1-7,-3-1-1,-1 1 1,0-4-2,-3 0-22,-9-7-40,1-8-29,-3-9-103</inkml:trace>
  <inkml:trace contextRef="#ctx0" brushRef="#br0" timeOffset="179586.8411">16941 13179 248,'19'-17'49,"-8"7"-16,3 10-17,-5 0-7,1 10-9,-2 13-5,-1 9-53,0 2-38</inkml:trace>
  <inkml:trace contextRef="#ctx0" brushRef="#br0" timeOffset="180485.6793">17325 13534 251,'19'-20'51,"-2"-3"4,2-1 10,-8 2-14,-4 2-9,-7 0-12,0 4-21,-7 2-6,-16 9 5,-7 5-8,-1 0-1,-6 11-1,1 13 1,2 4 1,5 6 0,7 0 0,10-1 0,7-3 0,5-2-2,0-8 2,10-6 0,9-6 0,1-7 0,5-1-1,5-1-4,-2-15-3,-1-2-3,-4 0 3,-4-2 4,-5 3 3,-5 3 1,-4 3 0,-4 6 0,1 5 0,-2 0 0,3 0-10,0 14 6,1 3 4,8 1 0,3 0 0,2-2 1,9-2 0,3-5-1,2-6 0,3-3-4,2 0-52,0-10-23,-3-9-43,-2-5 19,-8-2-26,-6-2 118,-8-3 11,-4 1 88,-5 7-12,0 1-18,0 10 14,0 4 15,0 6-38,0 2-3,0 5-43,0 17-3,6 9 2,0 1 1,3 3-1,0-4-2,-1-5 1,0-4-1,-2-6 0,-1-7 1,-2-6-1,-1-1 0,0-2 0,1 0 6,2-14-2,5-7-4,-1-2 0,6-1 0,0-2 0,4 0 0,-1 3-1,0 4 1,-2 5 0,-2 7-1,-1 6 1,-3 1 4,1 3 1,2 16 6,-1 7 19,3 6-22,0 0 13,0-3-9,3-3-9,4-6-1,0-6-1,4-6-1,-1-8 1,7 0 1,2-5-1,0-15-1,-4-1-12,-6-2-32,-5 0-12,-4 3-46,-7 6-87</inkml:trace>
  <inkml:trace contextRef="#ctx0" brushRef="#br0" timeOffset="180846.2647">18538 13624 262,'0'-7'174,"0"5"-125,0 2-46,0 0 7,0 0-9,0 6-1,0 10 0,-3 1 0,3-1 0,0-4 0,0-5 0,0-3-1,0-4 1,0 0 0,4-4 4,4-10 1,-3-3 6,-4 2-1,-1 1 6,-1 3-16,-25 8-5,-19 3-56,-12 0-186</inkml:trace>
  <inkml:trace contextRef="#ctx0" brushRef="#br0" timeOffset="185755.6569">1938 15484 507,'12'-26'42,"-5"0"-13,-7 7-23,0 14 14,0 4-2,0 1-8,0 0-6,0 0-4,0 0 1,0 0-1,0 4 3,0 17-2,0 17-1,0 20 13,0 12 2,-4 6-11,1 8-2,0-5-1,3-5-1,0-6 0,0-9 0,0-10-6,0-16-24,0-8-16,0-16-23,0-9-22,0-4-11,0-25-34,0-10-40</inkml:trace>
  <inkml:trace contextRef="#ctx0" brushRef="#br0" timeOffset="186326.584">1896 15586 51,'-3'-19'390,"3"4"-355,0-1-10,5-2 17,8 2-11,6 4-13,5 2-9,0 5-4,9 5-3,0 2 0,1 18 2,-4 11-1,1 6-2,-7 1-1,-3-1-2,-6 1-4,-3-7-4,-5-5 2,-7-6 3,0-9-2,0-4 0,0-5 1,0-2 0,0 0 6,0 0 3,0 0-1,0 0-2,5-2 1,4-17-2,4-10 0,11-9 1,3-3 0,4-2 0,1-3 0,0 2 1,1 11-2,-7 3 2,2 5 2,-4 9 6,-8 1-2,-4 7-2,0 5 0,-7 0-1,2 3-1,-1 0 2,1 22 4,6 9-1,4 19 5,1 10-2,-3 10-5,-2 7 7,-2 6-8,-7 2-3,2-6-1,-4-9 0,-2-7-1,3-15-1,-3-11-8,1-11-14,2-11-18,-3-7-19,0-7-29,0-1-70,6-17-18</inkml:trace>
  <inkml:trace contextRef="#ctx0" brushRef="#br0" timeOffset="186656.0483">3098 15475 224,'0'-17'212,"0"6"-167,0 5-19,0 6 6,-4 0-14,-8 0-17,-6 23 2,-6 11-2,0 16-1,2 6 5,5 2 1,7 1 7,9-3-5,1-6 4,3-10-6,19-4-5,6-9-1,8-6 0,7-9-7,11-6-19,-3-6-45,7 0-106</inkml:trace>
  <inkml:trace contextRef="#ctx0" brushRef="#br0" timeOffset="187188.3985">3322 15662 341,'0'-4'147,"0"0"-118,6 0-29,13 3-2,5 1 0,5 0 1,5 9 1,-7 9 0,-5 6 0,-3 1 0,-8 2 0,-5 3 0,-6-4-8,0-3-7,-9-4-1,-7-6 3,4-6 3,3 0 9,0-7-3,6 0 4,0 0 8,3-8-8,0-9 1,0-5 0,6-4-1,9-3-1,7-1 1,2 0 1,0-6-1,0 3 2,-3 2 1,-1 4 3,-8 6 16,-6 6-2,-1 6-2,-4 5-2,-1 4-3,0 0-2,0 4-11,0 19-1,-4 9 1,-4 4 0,8 6 0,0-3 2,0-6-2,3-6 1,11-8-1,10-5 1,4-6-1,5-5 0,7-3-34,3-3-56,6-14-156</inkml:trace>
  <inkml:trace contextRef="#ctx0" brushRef="#br0" timeOffset="187444.4526">3844 15441 426,'0'0'37,"8"13"-34,17 8 14,9 6 4,11 5-3,0 3-4,-4 0-2,-2 1-10,-9 3 0,-5 3-1,-15 0-1,-8 0 1,-2 3-1,-22-4-9,-18 2-39,-7-5-13,-9-5-91</inkml:trace>
  <inkml:trace contextRef="#ctx0" brushRef="#br0" timeOffset="188523.5182">4588 15724 309,'0'-16'92,"-16"1"-24,7 5-8,7 7-1,2 1-27,0 2-18,0 0-12,0 0-2,0 6-5,-3 25-4,-7 9 9,-2 12 2,-7 6-1,2-3 1,-2-5-2,5-4 2,1-6-1,4-6 0,6-15-1,2-9 0,1-6-1,0-4 1,0 0-3,0-2 0,1-18 3,10-13 1,8-10-1,1-6 2,3-2-2,6-7 0,-1 2-3,2 0-1,0 6 2,-2 11 2,-1 7 0,-5 14 0,-10 6 2,-1 7 0,-4 5-2,3 0 0,7 12 0,6 17 2,9 11 11,1 11 2,-2 5-5,4 5-5,2 7 1,-4-1 0,2-2 2,-2-4-5,-3-16 0,-3-9-3,-9-15 0,-8-6 0,-3-9 1,-3-5-1,-4-1-1,0 0-16,0-8-23,0-13-31,0-11-176</inkml:trace>
  <inkml:trace contextRef="#ctx0" brushRef="#br0" timeOffset="189521.5169">5346 15729 397,'-5'-11'79,"1"5"-31,4 2-46,0 4-2,3 0 0,18 21 0,9 11 0,4 11 20,9 10-4,-2 1-9,-2-3 1,-5-1-2,0-1-5,-8-6-1,0-7 0,-6-8 0,-6-11 1,-3-8 0,-5-5-1,-5-4 0,1 0 1,1-4 4,0-22 11,6-14-9,3-13-6,-2-12 0,2-4-1,6-9 0,1-2 0,4 1-1,-1 5 1,1 14 1,-5 13-1,-5 11 0,-4 17 0,-3 9-1,-5 6 0,-1 4-9,1 0-28,3 21-31,-1 8 20,3 10-76,-3-3-109</inkml:trace>
  <inkml:trace contextRef="#ctx0" brushRef="#br0" timeOffset="189895.5487">6340 15674 423,'1'-4'65,"-1"2"-20,0 2-35,0 0 21,-3 0-14,-12 18-8,-4 17-8,-8 12 4,7 6-3,-2 6 3,7 6 2,6-3-4,6 1-2,3-5-1,0-5 1,21-11-1,9-8 0,9-10-1,11-14-12,11-8-23,4-2-50,0-5-101</inkml:trace>
  <inkml:trace contextRef="#ctx0" brushRef="#br0" timeOffset="190413.5155">6596 16006 323,'-3'-3'99,"3"0"-62,0-2 9,9 3-33,15-1-13,6 1 3,4 2-2,-1 0-1,-2 0 1,-1 1-2,-3 10 2,-9 1-1,-8 7 1,-8 1-1,-2 5 0,0-2 2,-14-3-2,2-6 3,2-2-2,0-5 0,5-5 3,2-1-4,3-1 3,0 0-2,0-4-1,11-16 0,6-2-3,4-6 3,2-7-1,-1 1 1,2 1 0,-2-1-1,-2 6 1,-3 2 0,-6 10 0,-6 8 1,-1 4 0,-4 4 5,0 0 5,0 0-3,0 12-5,-9 13-3,0 2 1,6 5 2,3 2-2,0-4 1,1-2-2,15-3 1,4-5 0,7-3-1,4-9 1,4-3-1,2-5-37,0 0-66,-1 0-153</inkml:trace>
  <inkml:trace contextRef="#ctx0" brushRef="#br0" timeOffset="190684.6151">7224 15758 363,'0'0'107,"0"0"-62,15 5-43,18 14 1,7 6 5,9 4-1,3 4 1,-2 9-5,0 1 0,-6 9-1,-12 4-2,-17 2 2,-13 3-1,-2-5-1,-33-7-12,-7-2-15,-11-5-21,2-5 8,7-7-34,6-5-62</inkml:trace>
  <inkml:trace contextRef="#ctx0" brushRef="#br0" timeOffset="190938.8764">7851 16387 493,'6'0'37,"-3"8"-19,5 8-16,-2 6 7,-1-2 4,-4 3-6,-1 1-3,0 3-4,-4-3 0,-15-1 0,-10 1-22,-8-7-56,-10-1-147</inkml:trace>
  <inkml:trace contextRef="#ctx0" brushRef="#br0" timeOffset="192865.5169">8641 15836 299,'-14'-23'92,"0"7"-29,9 5-10,4 0-16,1 2 6,0 1-8,0 5-2,0 2-9,0-1-10,0 2-5,0 0-5,0 2-4,-3 22-5,0 17 5,-4 14 7,-3 8-3,0 5-4,2 0 0,-2-8 0,3-3 0,-1-15 0,8-13-3,0-7-8,0-11-17,0-7-12,0-4-14,6-1-4,6-19-14,0-10-59,-2-1-2</inkml:trace>
  <inkml:trace contextRef="#ctx0" brushRef="#br0" timeOffset="193391.8407">8586 15874 280,'-5'-12'91,"1"3"-40,4 4 13,0 1-12,0 0-18,19 0-14,12 1-17,6 3 2,3 0 0,4 10-4,1 9-1,-6 3 1,-7 8-1,-6 3 1,-11 1-2,-9 1-1,-6-3-12,0-2-4,-6-6 7,-3-8-2,-2-10 2,7-4-1,1-2 12,3-7 3,0-17-3,0-15-1,3-5 1,16-5 1,1-3-1,5 2 0,4-3 0,2 3 0,6 7 0,2-1 0,-4 10 2,3 9 6,-2 6 6,-3 5-6,-8 9 8,-6 5-2,-5 0-11,1 19 1,-4 11 3,-2 15 10,-1 5-6,0 7-2,-3 6-6,0 2 0,-2 5-3,0 1 1,1 0-1,-2-7 0,-2-13 0,1-11 0,1-13 0,1-5-2,0-9-20,1-6-28,2-5-26,6-2-62,0-14-173</inkml:trace>
  <inkml:trace contextRef="#ctx0" brushRef="#br0" timeOffset="193855.6014">9882 15652 249,'0'-15'69,"0"10"-43,0 3-3,0 2 46,-6 0-16,-10 22-39,-7 9-4,-1 15 5,0 5 5,2 6-2,4 2 1,3 4-5,11 0-1,4-1-9,0-6-3,22-5 0,11-5-1,3-13 1,6-9-1,7-8-17,-4-6-33,4-8-81,0-2-151</inkml:trace>
  <inkml:trace contextRef="#ctx0" brushRef="#br0" timeOffset="194366.4708">10058 16002 396,'-2'-2'67,"2"-3"-15,11 3-46,17-1-5,11 3 0,10 0 0,-2 3 0,0 13 0,-6 4-1,-11-3 0,-13 7 0,-11 1 0,-6-1 0,0 0 0,-13-5-2,-5-4 0,1-7-2,6-2 2,3-6 2,5 0 1,3 0 2,0 0-1,0-14-2,3-5-7,12-5 4,4 1-4,1-6 2,1-4 3,0 4-4,-2-2 0,-7 3-2,-2 5 8,-5 5 0,-5 11 1,0 5 6,0 2 12,-2 0-13,-8 6-6,1 15 0,0 7 1,5 6 10,4-2 6,0 0-4,2 0-5,13-9-3,5-2-1,4-7-3,6-6 0,2-5-1,-1-3-22,-3 0-30,-1 0-78,-1-13-115</inkml:trace>
  <inkml:trace contextRef="#ctx0" brushRef="#br0" timeOffset="194621.9966">10682 15738 140,'0'-9'256,"0"9"-161,8 0-73,14 0-17,16 12 10,-1 15 7,5 9-7,-2 3-12,-2 4-2,-7 8 0,-11 5 0,-9 7 0,-11 1 0,0 1-1,-19-9-5,-11-4-16,-7-8-15,-4-6-23,-2-7-35,0-11-156</inkml:trace>
  <inkml:trace contextRef="#ctx0" brushRef="#br0" timeOffset="195408.2646">11491 15995 285,'-9'-12'99,"-1"-2"-31,3 6-7,2 2-24,4 3-1,1 3-8,0 0-12,0 0-16,0 20 0,9 15 0,5 17 4,6 9 1,3 3-3,3-4-1,2-4-1,-4-1 0,-2-11 0,-2-7 0,-4-11 0,-2-8 0,-7-9-1,2-7 0,-4-2-1,1-7 2,3-18 0,4-13 0,-1-10 0,6-9 1,-2-5-1,5-7 0,1-4-1,0 4 2,-2 12 0,0 8 3,-5 15-1,-4 10-3,-5 12 0,-3 8-1,-1 4 0,3 0-24,-2 7-24,1 14-8,2 7-58,-6-3-125</inkml:trace>
  <inkml:trace contextRef="#ctx0" brushRef="#br0" timeOffset="197905.6656">12696 15938 278,'0'-15'94,"0"0"-20,4 4-31,3 1-9,2 3-4,-2 4-9,0 3-7,3 0-6,6 7-2,1 20 6,2 7-1,2 11 9,1 8-16,5 5-4,-3-1 0,1 0 0,-2-6 0,-4-1 0,-1-5 0,-1-12-2,-4-6-1,-6-9-4,-1-12 2,-4-6 3,-1 0 2,7-16 2,1-16 0,3-13-2,4-7 0,2-7 0,1-3 0,4-10 0,5 1-1,-4 4 1,3 6 0,-3 15-1,-2 12 1,-5 10 0,-6 7-1,-4 10-3,-2 5-15,0 2-12,-1 2-13,2 15-2,0 6-45,-3 1-81</inkml:trace>
  <inkml:trace contextRef="#ctx0" brushRef="#br0" timeOffset="198370.8421">13748 15900 305,'0'-25'80,"0"11"-26,0 0-49,0 5 4,-4 4 22,-4 5-13,-2 0-8,-8 11-7,-4 14-1,-1 9 5,1 12 14,2 8 2,5 7-7,7 3 4,8-4-13,0-7-5,19-4-2,11-9 1,9-3-1,7-9-14,2-7-37,6-12-53,0-9-191</inkml:trace>
  <inkml:trace contextRef="#ctx0" brushRef="#br0" timeOffset="198887.7239">13945 16115 363,'0'-9'78,"0"7"-42,27 2-36,13 0 0,3 0 1,7 5-1,-1 6-1,-7 5 1,-12 3 0,-10 0-1,-14-2-19,-6 3 5,-4-2-6,-18-6 17,-2 1 0,7-6 4,1-4 8,5-3 8,7 0-6,2 0 11,2-1-11,0-12-9,4 0-1,12-8 0,3 0 0,0-4 0,3 0 1,1-4-1,4 0-1,-3-2 1,-6 4 0,-2 5 0,-5 8 0,-7 7 1,-4 4 9,0 3 10,0 0-7,-9 9-5,-4 11-4,-2 12 1,1 3 7,6 2 3,5-2-7,3-2-2,3-6-2,19-1-3,3-11 0,8-3-1,6-5-3,3-7-32,-2 0-46,0 0-84,0-12-137</inkml:trace>
  <inkml:trace contextRef="#ctx0" brushRef="#br0" timeOffset="199165.5197">14622 15807 397,'-3'0'82,"3"0"-21,0 0-34,21 9-17,13 11 0,13 6 12,2 3-6,-2 10-8,-6 1-7,-13 6 1,-10 3-1,-9 4 0,-9 0 0,-2-4 1,-18-3-2,-4-4-4,-5-3-10,-1-4-13,10-9-8,2-5-36,10-5-72,4-9-191</inkml:trace>
  <inkml:trace contextRef="#ctx0" brushRef="#br0" timeOffset="199450.5218">15307 16369 447,'0'0'61,"0"8"-57,0 7-3,0 5-1,0 4 4,-6-2 0,-9 2-3,-7 2 2,-5-2-2,-3-2 1,0 0-2,3-3-2,0 1-16,2-6-25,6 2-41,2-7-153</inkml:trace>
  <inkml:trace contextRef="#ctx0" brushRef="#br0" timeOffset="203365.7769">16223 16291 212,'0'6'42,"0"-3"7,0-3 0,0 0 12,0 0-17,0 0-2,0-3-16,-2-4-8,-1-2-3,2 1 0,-2-4-1,3 3 0,0-3-6,0-8-5,0-1-2,0-6 0,0-5-1,10-2 1,9-7-1,3 5 0,6 0 0,3 9 0,4 2 1,1 7-1,0 6 0,-2 7-1,-5 5 1,-2 0-1,0 5-2,-5 12 3,5 6-1,-2 2 0,1 1 1,4 1 0,1-8 0,5-2 0,1-7-1,7-6 1,0-4 0,-1-3 1,2-17-1,-2-4 0,-4-6 0,-3 0 0,-3-1 1,-6-2-1,-5 2 0,-9 4 0,-7-2 1,-4 2-1,-2 2-1,0 4 1,-2 5-3,-8 5 1,5 6-2,1 4-9,-1 1-13,1 0-12,1 0-40,3 12-86,0 2-89</inkml:trace>
  <inkml:trace contextRef="#ctx0" brushRef="#br0" timeOffset="204445.7528">17780 15795 320,'-18'-22'81,"11"5"-36,7 7 16,0-1-24,0 0-4,7 3-11,5 4-11,0 1-5,0 3-3,0 20-2,-5 14 4,2 14 23,-6 8-19,-3 2-6,0 5-2,0-5-1,0 0 0,0-8-2,0-10-26,0-12-29,0-9-29,0-8-69,1-11-76</inkml:trace>
  <inkml:trace contextRef="#ctx0" brushRef="#br0" timeOffset="204993.1011">17835 15828 262,'5'-9'72,"8"0"-21,3 3-4,7 6-11,5 0 6,3 0-19,4 0-4,-4 15-15,-3 4 1,1 5-4,-9 0-1,-6 6 2,-6-1-1,-5-1-1,-3 1-6,0-2 4,-2-10-10,-4-2 3,2-8-3,1-5 4,3-2 8,0 0 1,0-24 2,0-6-3,4-5 0,9-8 1,5 1-1,3-1 0,6 3 0,-3 2 0,6 4 1,0 5 3,-3 1 4,-1 12 3,0 4 9,-9 5-5,-4 4 4,-4 3-10,2 0-4,1 12 2,2 10 7,1 13 3,-5 1-6,5 4-1,-4 5-6,-2 0 1,-2 11-1,-1 0-2,-3 2 2,-2 2-2,-1-11-2,0-5 0,3-8 0,2-6-2,-1-7-12,2-6-15,0-3-15,-1-9-17,-1-2-29,2-3-105</inkml:trace>
  <inkml:trace contextRef="#ctx0" brushRef="#br0" timeOffset="205479.7769">19091 15666 280,'6'-26'92,"-3"6"-35,0 8-36,-3 2 10,0 7 9,0 3-3,0 0-19,-21 18-11,-9 21-4,-4 13 3,1 10 18,0 8-4,8 7-1,2 2-4,15-1 2,8-5-10,0-10-5,8-8-1,19-6 0,3-7-1,3-9-1,-1-10-26,0-9-25,-2-7-24,-3-3-53,-3-4-156</inkml:trace>
  <inkml:trace contextRef="#ctx0" brushRef="#br0" timeOffset="206035.5078">19301 16070 417,'0'-9'83,"0"4"-24,11 0-42,12-1-16,15 4 7,1 2 1,3 0-7,1 0-2,-9 13 0,-9 4 0,-8 0 0,-8 2-1,-9 3-2,0 2-2,-11 0-4,-8-5-1,-4-1 6,0-5 1,5-5 1,4-4 2,7-2-1,5-1 1,2-1 1,0 0 1,0-4-2,5-11-6,10-5 4,9-3 1,1-4 1,0-4-1,7 1 1,-3-8 0,4 5 0,-6-1-1,-10 8 1,-1 8 0,-10 7 0,-4 5 0,-2 6 1,0 0 9,-2 3-4,-9 18-6,-5 10 2,4 8 4,2 1 3,4 2-1,6-8-3,0-1-3,6-6-2,13-5 1,5-5-1,6-7 0,3-3-6,1-7-31,3 0-45,2-4-90</inkml:trace>
  <inkml:trace contextRef="#ctx0" brushRef="#br0" timeOffset="206335.7243">20020 15652 460,'-1'0'62,"1"0"-46,7 11-12,22 12 12,11 9 15,14 6-15,5 6-8,-1 4-2,-9 5-4,-14 7-2,-17 4 1,-14 1-1,-4-1 0,-19-2 2,-14-4-2,-7-5 3,1-8-3,5-11 0,5-7-28,6-15 19,6-4-46,-2-6-68,5-2-208</inkml:trace>
  <inkml:trace contextRef="#ctx0" brushRef="#br0" timeOffset="207550.4363">21494 16308 391,'-10'0'27,"10"0"-15,0 0 4,14 0 26,16-3-29,11-7 12,5-2-3,3-2-9,0-3 0,-5 5-7,-9-3-3,-5 1-3,-7 4 0,-13-3 1,-3 0 0,-7-2 1,0 0-2,-7-2-1,-13 5-1,-6 2 2,-6 5 0,-2 5 0,3 0 0,1 14 3,5 11-2,8 9 0,10 3 0,7 6-1,6-2 1,22 5 2,11-10-3,6-8 0,10-8 0,4-9-8,8-11-14,1 0-17,-2-22-33,0-14-37,-5-6-27,-7-8-1,-6-6 66,-8-4 71,-8-11 12,-6-2 34,-5-4-25,-12 0-6,-4 10 3,-5 7 15,0 10 24,0 13 12,-10 9 25,8 18-22,-1 6-10,3 4-32,0 10-24,0 27-6,0 15 37,0 13-5,0 3-6,0 7-5,0 0-1,0 2-15,0-4-2,0-12-1,4-7-2,4-7-1,-1-7-22,5-8-39,-1-10-50,2-10-95</inkml:trace>
  <inkml:trace contextRef="#ctx0" brushRef="#br0" timeOffset="207820.3973">22767 16106 93,'-16'-19'360,"-12"11"-315,0 5-15,4 3-23,0 3 3,-2 22-9,4 7-1,3 11 6,8-2 3,10 2-3,1-1-1,4-1 3,22-7 4,7-5-8,7-9 1,8-7 0,11-10-5,-2-3-9,1-3-21,-11-14-54,-10-6-81,-10-2-133</inkml:trace>
  <inkml:trace contextRef="#ctx0" brushRef="#br0" timeOffset="208000.6974">22617 15969 379,'-4'-8'109,"4"2"-71,16 0-34,23-1-1,15 5-3,13 2 0,-2 0-2,-2 0-59,-10 9-71,-9 3-139</inkml:trace>
  <inkml:trace contextRef="#ctx0" brushRef="#br0" timeOffset="208204.5053">23392 16375 531,'0'0'85,"0"-5"-24,2-4-23,3-3-21,2 4-17,2-1-20,0 4-41,2 3-73,-4-3-251</inkml:trace>
  <inkml:trace contextRef="#ctx0" brushRef="#br0" timeOffset="388259.5688">15571 2677 536,'0'-31'22,"0"2"-2,-1 9-10,-5 11 10,6 9-14,0 0-6,0 0-4,0 0-1,0 2-2,0 14 3,0 5 4,0 7 1,0-1 0,-4 0-1,-2-1 1,-1 5-1,-5-4-1,6-2-30,2-4-54,0-4-63,4-9-71</inkml:trace>
  <inkml:trace contextRef="#ctx0" brushRef="#br0" timeOffset="388432.5551">15684 2171 393,'0'-25'27,"-3"8"-20,0 9-2,3 6 7,0 2-12,0 4-8,0 21-6,0 8-29,11 7-88,-1 2-101</inkml:trace>
  <inkml:trace contextRef="#ctx0" brushRef="#br0" timeOffset="388898.2784">15821 2599 376,'0'0'63,"0"0"-63,0 0-3,0-2 3,18-8 4,14-6 1,10-4-3,4-5 0,3-6-2,-7-2 3,-9-3-1,-4-1-1,-8 3 1,-9-4 5,-5-1-2,-7-1 2,0 6 13,-9 4-6,-5 11-7,-3 9 2,2 8 14,-1 2-22,-5 20 1,-6 27-2,-1 19 0,3 18 2,4 27 6,7 8 2,4 14-3,2 3-3,1 3-1,0 2-2,2-3 1,-4-6-2,2-4 2,2-16-1,-3-14-1,-2-14-16,-2-19-24,-3-15-27,0-15-21,-2-13-65,-2-17 6</inkml:trace>
  <inkml:trace contextRef="#ctx0" brushRef="#br0" timeOffset="389070.882">15564 3289 100,'13'-20'399,"16"-3"-399,19-1-20,18-3 19,9-2-2,2 2-76,-1-2-172</inkml:trace>
  <inkml:trace contextRef="#ctx0" brushRef="#br0" timeOffset="390187.0738">15390 1993 106,'8'-51'125,"-2"14"-62,0-1-11,3 4 10,-2 4 6,-4 12-9,-1 6-21,-2 8-10,0 4-5,0 0-7,0 32-16,-33 36 0,-22 33 0,-19 33 9,-6 16-4,3 19 2,14 9 0,21-2-6,20-7-1,22-21 0,24-12-1,43-14-2,34-12-19,27-10-31,20-13-32,12-9-70,2-17-68</inkml:trace>
  <inkml:trace contextRef="#ctx0" brushRef="#br0" timeOffset="390937.513">17054 2855 337,'0'-23'68,"0"9"-34,0 6 26,0 4-11,0 1-22,-5 3-4,-2 0-12,-7 0-10,-5 17-1,-13 16-1,-9 8 0,7 6 1,2-3 1,8 1-1,9-4 0,14-2 0,1-5-2,12-5 0,24-4-7,12-7-11,17-10-7,4-6-25,5-2-45,-5-5-26,-5-11-15</inkml:trace>
  <inkml:trace contextRef="#ctx0" brushRef="#br0" timeOffset="391575.6973">17440 3094 54,'10'-27'114,"-10"-1"-18,0 10 26,-4 2-46,-14 3-23,-5 8-26,-2 3-18,-5 2-2,4 4-4,-1 16-2,6-1 2,6 6-2,7 1-1,7 1-1,1-3 1,4-2 0,16-3 0,2-8 2,5-5-2,-2-6 0,3 0-1,-1 0 0,-4-6-3,-10-5 4,-4-1-8,-6-3 6,-3-1 2,0-3 0,0-3-2,-12 2-7,-1-5 8,-2 6 1,3 2 0,5 3 0,1 6-1,6 2 2,0 3 2,0-2-3,16-1-2,6 2-1,11 2 2,3 2-1,9 0 2,7 0 0,-4 7 0,4 9 1,-12 4-1,-14 4-1,-9-1-2,-10 0-8,-7 0-1,0-4-8,-5-2 13,-10-3-5,2-7 10,8-4 0,1-3-3,2 0 5,1-5 3,1-14-3,0-4-3,0-7 3,9-2 2,8 4-1,5 0 6,3 9-7,2 2 0,2 6 0,3 0 5,0 9 9,0 2-1,-4 0-8,-4 13-4,-3 9 0,-5 6 5,-2 5-3,-8 4-3,-3-1-26,-3 0-22,0-2-85,-18-4-73</inkml:trace>
  <inkml:trace contextRef="#ctx0" brushRef="#br0" timeOffset="392146.3605">17364 2967 166,'3'-2'81,"0"1"-22,-2 1-8,1-1-8,1-2-12,4-1-10,-2-2-18,1 2-2,-1 3 0,-3 0 0,-2 1-1,0 0 1,0 0 5,0 0 12,0 0-2,0 0 0,0 0-7,0 0-9,-2 0 0,-6 0-10,0 4 10,-5 4 9,1 1-9,0 1-21,4-2-17,7 1-15,1-1-50,0 1-49</inkml:trace>
  <inkml:trace contextRef="#ctx0" brushRef="#br0" timeOffset="393076.0764">18411 3110 144,'0'0'121,"0"0"-83,0 0 4,0 0 13,0 0-14,0 0-4,0 0-1,0-3-7,0-6-13,0-2-9,0-5 6,0-2-8,0-4-3,7-3-2,5-6 0,3-3 0,6-5 0,6 0-1,0 8 0,-6 5-10,-9 9 8,-5 10-1,-7 6 3,0 1 0,0 0-10,-22 5 4,-7 12 7,-5 5 0,4 3 0,5-4 0,10 5-5,6-4 4,9 1-4,0-2 5,18-1 1,12-2 0,7 2 0,11-4-1,-2-3-3,2 4-9,-5-4-3,-10 3 8,-12-2 4,-12 1-9,-9 1-4,0 2 13,-15-2-4,-17 0 7,-1-5 2,2-3-1,6-4 0,7-2-1,11-2 1,2 0 3,5-7-3,0-11-1,18-11-12,12-3 9,7-2 2,5 1-14,1 1-1,2 7-10,-2 4-2,0 11 28,-4 7 4,-1 3 17,-10 0 10,-7 6-19,-12 16 5,-8 6 7,-1 1-12,0 4-2,-10-5-7,-3-4-3,0-6-18,3-7-18,1-6-73,0-5-45</inkml:trace>
  <inkml:trace contextRef="#ctx0" brushRef="#br0" timeOffset="393249.2699">19075 2740 361,'6'0'76,"1"0"-76,8 4-8,3 18 8,4 6-3,4 8-31,2 3-86,0 3-108</inkml:trace>
  <inkml:trace contextRef="#ctx0" brushRef="#br0" timeOffset="393741.9904">19529 3013 4,'5'-32'324,"-2"10"-264,-1-3-52,-1 5 40,-1 6-3,0 6-29,-6 5-4,-16 3-12,-14 3 4,-2 16-4,-4 8 0,-2 3 1,7 2-1,7 2 1,10-4-1,13-3 0,5-5 0,2-5 0,8-3-1,14-10-17,10-4 2,8 0-2,3-18-23,-1-6 12,0-5-2,0-6-11,-7-2 16,0-5 1,-5-4 24,-5-7 1,-7-1 1,-3-4-1,-9-3 1,-3-9 7,-3 5 18,0 4 22,0 13 24,0 15-8,0 19-8,0 10-6,0 4-28,0 1-22,3 28-6,7 21 4,-1 19 2,-3 12 0,-1 6 2,-5 0 0,0 1-2,-5-9-2,-9-6-44,-3-10-59,3-17-83</inkml:trace>
  <inkml:trace contextRef="#ctx0" brushRef="#br0" timeOffset="394401.2555">19888 3101 5,'5'0'387,"5"0"-376,9 0-2,3-5 16,7-4-7,2-4-13,-1-1-1,0-4-3,-5 1 2,-5-4-2,-6-2 0,-11 4 3,-3-1 1,0 6 0,-15 5-5,-7 7 2,-3 2 11,-1 7-13,1 13-2,4 4 2,8 5 4,7 2 0,6-4-2,0-6-1,5-4 2,9-7-2,7-4 8,0-6-1,7 0 3,8-9-5,0-10-3,2-3-2,4-4-1,-2-3-1,-2 0-4,-11 2-1,-12 3 4,-5 7-6,-10 7 2,0 4 2,0 6-2,0 0-2,0 1 3,0 14-9,0 3 14,0 5 0,9-1 1,6 0-1,1 0 0,-2-3 0,1 1 0,-8 0 0,-2-2 0,-5 1 0,0-1 0,-8-1 1,-6 0 0,1-4-1,3 0 2,4-5 0,1-2-1,5-3-1,0 2 0,0-5 2,15 0 3,7 0 7,10 0-12,0-11-3,8-3-36,-3 4-64,0-2-59</inkml:trace>
  <inkml:trace contextRef="#ctx0" brushRef="#br0" timeOffset="394971.1846">20684 3118 365,'-3'0'31,"3"0"-15,0 0 16,0 0-12,6 0-11,5 0-8,3-5 2,5 1-2,3-4 0,1-3 0,3-2 0,2-4-1,-4-3-1,0 1-6,-10-5-4,-4 2-6,-6 6-7,-4 3-11,-9 9 1,-14 4 34,-15 3 2,-5 16 7,0 6 5,4 11-2,9-1 1,10 1-7,13-4-1,7-1 0,3-7-3,24-2 0,12-10 12,10-5-6,9-7-8,2 0-6,5-7-10,4-11-21,3-5-26,-2-2 24,-3-5 26,-9-1 10,-14-3 3,-16 1-3,-14-1-23,-14 9 26,0 6 3,-26 8 47,-11 6-14,-4 5-18,-2 5-13,1 14 32,5 6-32,7 6-1,12-3 3,7 2-5,10-6 0,1-2 0,6-8-2,15-6-4,4-6 2,2-2-5,5-3-14,-4-15-34,0-7-20,0-4-1,-6-5-22</inkml:trace>
  <inkml:trace contextRef="#ctx0" brushRef="#br0" timeOffset="395146.5625">21439 2617 83,'0'-39'107,"0"12"20,0 13 11,0 11-54,1 3-40,-1 14-43,0 23 1,0 13-2,-1 14 16,-5 3-13,0 5 0,0-3-1,-6 1-2,-7-8-49,-13-11-136</inkml:trace>
  <inkml:trace contextRef="#ctx0" brushRef="#br0" timeOffset="396283.6856">22149 3104 19,'0'-25'341,"0"-7"-309,-8 13-16,-1 3 39,-1-4-34,-1 3-12,-4 4-5,1 4 7,-7 4-8,-4 5-2,-7 0-2,4 0 1,4 10 0,6 5-3,7-3 0,8 4 2,3 0 0,0-5-10,20 0-3,10-3 2,1-8-16,8 0 13,-5 0-23,-4-8-9,-9-3 7,-6 0 27,-8 0 13,-5 2 10,-2 4 39,0 1 11,-2 4-32,-8 0-3,-5 6-22,0 20-3,-3 9 6,5 14-2,2 13 2,10 16 6,1 16-1,0 7-6,4 6-2,5-1 1,-6-4-4,-3-14 0,0-13-6,-14-14-14,-6-16-5,-10-17 19,-3-14 5,-7-14 1,-5 0 6,-4-26 12,6-13-6,0-8 2,7-14-12,12-6 0,9-8-2,12-7-3,3 2-12,30 4 3,20 3-1,17 8-15,14 3-31,10 2-63,12 7-10</inkml:trace>
  <inkml:trace contextRef="#ctx0" brushRef="#br0" timeOffset="396570.0679">22656 2484 235,'-9'-29'128,"0"8"-120,9 4 30,0 9 3,0 5 0,0 1-17,0 2-11,0 0-13,0 0-2,0 29-8,0 19 10,0 18 15,-4 13 13,-7 8-16,1 3-7,2 2 3,4-4-7,2-7 0,2-11-1,0-13-15,0-14-38,0-8-38,0-13-115</inkml:trace>
  <inkml:trace contextRef="#ctx0" brushRef="#br0" timeOffset="396959.6961">22802 3050 340,'-23'0'68,"-7"5"-59,3 11 9,1 9 5,9 2-7,6 1-11,8 0 0,3-2-3,0-5 0,4-6-2,11-2 0,0-9-9,9-4 0,6 0 5,0-6-5,1-14-3,-6 1 3,-2-6-2,-8-4 5,-9 0-6,-6 0-2,-2 4-3,-23 5 17,-8 4 4,-4 11 8,0 5-8,7 0 11,7 2-14,14 9-1,6 3 0,3 0-2,5-1-22,18-6 5,14-2-24,7-5-21,2 0-37,8-5-32</inkml:trace>
  <inkml:trace contextRef="#ctx0" brushRef="#br0" timeOffset="397460.9616">23321 2626 151,'0'-28'99,"-10"11"10,2 9-25,2 8-61,-4 9-23,-3 23-2,-1 17 2,-1 9 5,6 9-1,2 1 0,-1 2 3,2-4-4,2-8-2,2-5 0,-1-11-1,0-11 0,0-9-11,0-13-4,3-4-7,-1-5 7,-1 0 6,2-2 8,0-13-10,0-5-37,0 0 43,3 0 5,9 2 5,6 2-2,3 5 5,6 5-5,4 6-3,4 0 0,-2 0-1,-7 9-5,-2 7 1,-6 0 0,-12 4-26,-6-2-16,-11 1 22,-23-1 12,-3-4 10,-9-4 3,-5-5 8,6-4 21,2-1 8,6 0-5,13 0-3,10 0-16,8 0-13,6 0-10,0 0-17,20 0 0,10 0 16,7 0-43,3 1-31,-1-1-84</inkml:trace>
  <inkml:trace contextRef="#ctx0" brushRef="#br0" timeOffset="399209.4184">23670 3196 45,'8'-8'143,"-4"0"-90,-1-3 18,0-2 6,-1 1-19,-2-2-15,0 4-10,0 0-8,-12 6-16,-3 1-8,-3 3 0,-4 0-1,1 3-2,0 11-2,7 0 4,7 0-1,1-2 1,6-1-2,0 0 1,0-2-18,2-4 5,9-3-5,1-2 6,2 0 8,1 0-12,-1 0 12,-3-7 4,0 1-1,-2 3 1,-1 3 0,1 0-2,3 0-1,-1 6 2,1 6 2,1 5 0,5-3 1,1 1-1,3-3 1,2-7-1,4-2-2,7-3-3,1-3-4,6-16 2,7-1 7,2-6 0,-4-3 1,-1-3 5,-4-5 8,-4-8-2,-8-10-9,-2-4-2,-7-11 0,-10 2-1,-7 0 2,-4 10 1,0 12 13,-9 12-10,-6 15 14,3 17 3,-3 2-23,-6 34-1,-3 19 1,-1 13 2,4 7 4,5 2-3,6 3-1,7-10 2,3-7-1,0-13-2,11-9 0,14-8 0,2-12 0,7-10 0,11-9-1,7 0-2,7-9 0,5-14-4,-3-10-4,3-7-1,-6-6 9,-4-8-4,-11-7-7,-14-1-9,-13 4-1,-16 10 11,0 12 12,-23 14 7,-7 14-5,-8 8 20,-2 5-14,1 27-6,0 10 8,11 8-6,9 8 0,14-2 0,5-1 0,3-6-3,18-3 1,6-6 1,0-7-3,2-10-2,-4-7-9,0-9-3,1-3-31,-3-4-5,-3 0-21,-4-15 8,-2-4 11,-3-8 14,0 1 25,-3-1-1,-3 8 14,-4 6 58,-1 9 40,0 4-7,0 0-62,0 2-29,0 16 0,0 4 2,0 2 5,0-1-3,5-1-2,4-7-1,4-3 1,6-7 2,7-3-4,2-2-2,1 0 1,-1-10-4,-3-4 5,-5-5 0,-1 0 0,-7 2 0,-5 4 3,-4 8-1,-3 2 17,0 3 7,-3 5-24,-14 20-1,-2 11-1,-3 12 3,4 11 1,0 8 2,-2 15 3,-3 11 2,-2 6 2,-5 8-11,-3-6 0,-3-14-1,2-14-1,3-18-4,-4-21-1,4-12-5,-1-18 6,2-4 4,0-15 4,-1-20 0,5-11 1,7-12-5,10-9 0,9-4-4,3-4-1,25-5-2,11 4-10,10 7-11,4 8-8,10 13-23,0 7-74,6 6-107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</inkml:channelProperties>
      </inkml:inkSource>
      <inkml:timestamp xml:id="ts0" timeString="2020-01-24T06:46:34.9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4125 2967 458,'0'-5'57,"10"-9"-57,1 5 0,12 4 0,21 5 2,-1 0-2,3 0 0,2 3 0,-1 8 0,-8 1-1,-8 3 1,-9-6 0,-9 7-1,-7-1 0,-6 4-2,0 7-1,-21 1 4,-4 3 3,-5-2 0,3-5 6,3-6-7,5-4-2,8-6 1,8-2-1,3-3 0,0-2-3,0 0-1,0 0 3,9-2 0,15-13-2,7-9 3,4-3 0,2-7 0,2-3 0,4-5 0,-4-1 0,2 1 0,0 1 1,-10 4-1,-6 8 1,-11 10 5,-5 9 8,-9 6-1,0 4 11,0 0-4,0 0-15,-12 24-3,-10 9 0,-5 15-2,1 3 3,7 2-3,11-1 0,8-1 0,0-7 1,11-7-1,17-9 0,5-9 0,12-9 1,4-10-1,2 0-8,-2-15-45,-1-7-66,-17-9-247</inkml:trace>
  <inkml:trace contextRef="#ctx0" brushRef="#br0" timeOffset="916.1459">6238 3306 429,'0'-9'86,"-6"-4"-76,6-5-5,0-6 0,3 6-4,11-4-1,0 2 2,0-3-2,2 1 1,-4 1 0,0 1 2,-8 4 2,-2 5 1,-2 5 11,0 5-1,0 1-5,0 0-11,-3 2 0,-13 21-2,-8 7 0,6 7 2,-1 1 0,8-4 0,6-5-2,5-4 2,0-6-1,2-4 1,13-6 0,6-7 0,9-2 0,7-4-3,9-20 2,4-7 1,0-8 0,1-8 0,-4-1 0,3-3 0,5 1-1,-4 7 1,-1 13-1,-5 6 1,-5 11 0,-7 9-1,-9 4 0,-1 0-4,-6 24 3,-6 8 0,-11 9 2,0 5 1,-9 4-1,-16-1-1,-11-3-2,-9-7-20,-6-3-8,-5-7-28,2-11-29,6-10-58,2-8-45</inkml:trace>
  <inkml:trace contextRef="#ctx0" brushRef="#br0" timeOffset="1290.6381">6354 2564 7,'-14'-10'366,"3"5"-352,5 5 8,6 0 8,0 0-24,0 0-6,0 12 0,6 8 1,-1 0 1,2-1 0,0-1 0,-1-5-1,0-4-1,-1-2 1,4-4-1,1-3 6,1 0 1,3-2 7,0-13-5,-2-11 1,-2 1-5,-7-4-1,-3 1 4,0 5 16,-17 4-8,-6 8-7,-11 11-9,-6 6-10,-2 27-54,-6 17-111</inkml:trace>
  <inkml:trace contextRef="#ctx0" brushRef="#br0" timeOffset="2820.0531">9239 3171 316,'5'-19'33,"-5"-6"12,1-8 16,-1 6-25,0-3-3,0-1-11,0 0-6,0 4-4,-4 4 8,-13 3-12,-1 3 1,-10 3-5,-8 9-4,-2 5 0,-10 0 0,0 19 0,5 5 0,8 3 0,8-1-2,8-3-1,15 2-1,4-10-1,1-4-1,23-3-9,12-8 6,3 0-4,4-8 10,-1-8 3,-6-2-3,-11 1 3,-1 6 0,-12 6 0,-5 1 0,-6 4 0,-1 0 0,0 12-3,0 25 3,-4 16 8,-3 19 0,1 13-7,3 16 0,1 10 0,2 7-1,0 6 1,0-5 0,-3-10-1,-6-12-9,-1-21-9,-4-15-8,-4-12 7,-5-20 2,-3-9 17,-4-14 0,3-6 2,-1-9 10,1-20-3,3-14 3,8-17-6,12-12-3,4-16-2,8-19-1,20-14-13,15-12-11,13 1-9,16 10-1,10 17 34,12 13 8,9 15 21,-2 12-2,-9 17-15,-12 12-9,-20 16-3,-22 6 0,-18 13-1,-18 1 0,-2 0-7,-14 7-13,-18 8 21,-8 4 5,-2 1-3,6 1-2,10-6 0,16-4 0,9 2-13,1 2 13,6-3 0,21 1 1,9 0-1,3 0-1,7 1-4,-4 3-25,-7 1 6,-11 3-13,-9 0 4,-6 4 21,-9 4 6,0-2 6,-19 7 0,-5 1 7,0-3 8,3-3 3,1-3-7,9-4-3,6-7-8,4-3 1,1-7-1,1-2 0,23-3 2,12 0 10,6-11-7,11-6-5,6-4-19,2 2-40,6-1-78</inkml:trace>
  <inkml:trace contextRef="#ctx0" brushRef="#br0" timeOffset="3600.3734">10244 3297 114,'0'0'286,"0"-1"-265,2-3-13,17-4-2,11-7-5,6 0 0,1-7 1,1 3 0,-4-6-2,-4 3 2,-6-2-2,-8 2 2,-12 2 0,-4 1 4,-4 5 5,-26 4-5,-13 10-2,-7 0 1,-6 24-3,-2 8 2,7 9 6,9 3-5,12-1-3,17 1-2,13-6 1,21-3-1,28-4 1,12-8-1,14-10-1,11-7-7,4-6-23,3 0-17,5-17-5,-7-3 23,-5-2 20,-10-2-12,-12 1 9,-13-1 12,-11-5 1,-14-4 7,-10 3 18,-10-1 1,-6 4-3,0 6 22,-2 8 2,-14 6-18,-6 7-27,-10 0 5,-3 18-7,-7 10-3,5 8 3,4 2 0,8 1 0,8-1 0,8-7 0,6-5-2,3-6-5,0-9-25,5-7-1,10-4 6,5 0-7,3-18 26,2-2-4,-3-3-2,4-2 14,-4 6 0,-5 0 0,-3 12 1,-3 5 6,-5 2 7,0 0-7,1 9 9,2 10 22,7 6-18,1-1-13,5 0-4,3-7 1,6-5-3,6-8 1,2-4-2,0-4-7,2-12-71,-4-7-112</inkml:trace>
  <inkml:trace contextRef="#ctx0" brushRef="#br0" timeOffset="4065.9693">11442 2742 29,'12'-58'360,"-1"11"-323,2 11-10,2 13 30,-3 9-15,0 9-15,-4 1-20,2 4-7,6 16 2,-2 27-1,0 20 24,-5 12-9,-7 9-9,-2 1-3,0 0-3,0 2-1,0-5 0,-5-9-27,-1-7-38,-3-18-45,4-15-101</inkml:trace>
  <inkml:trace contextRef="#ctx0" brushRef="#br0" timeOffset="4726.0315">11694 3294 278,'11'-2'50,"3"-1"-44,8-1 39,1-1-15,6 0-10,0-4-10,3-3 3,-1-5-7,-3-1-1,-5-2-1,-7-4 4,-6 0-2,-6 0-3,-4 3 1,0 6 6,-17 11-10,-8 4 0,-5 0 4,-3 19-4,5 9-5,5 6 5,9 3 2,5-4-1,9 3 0,3-6 0,17-9 0,8-5 1,6-9 2,3-7 1,5 0 1,2-14-3,4-10-1,1-4-1,1-6-1,-4 3 2,-6-3-2,-10 2 0,-11 4-4,-13 5-3,-6 7 0,0 8 2,-16 8-5,-5 0 6,2 8 0,0 9 4,8 6-4,8-2-3,3 3-1,2-2-13,15-1 3,3-2 10,1-1 0,1 1-2,-1-3-1,-8-1 8,-5-1 3,-4 0 0,-4 2 0,0-1 3,-4 1 1,-4-1 8,2 1 0,1-1-9,5-1-1,0-2-1,7-2-1,13-4 3,12-5 9,5-1 7,10-1-11,5-16-8,-3-6-15,0-5-16,-3-2-65,-5-7-67</inkml:trace>
  <inkml:trace contextRef="#ctx0" brushRef="#br0" timeOffset="4959.0523">11711 2833 344,'-15'-3'81,"12"3"-72,3 0 19,1-5 3,26 0-25,10 0 2,13-2-1,5-1-5,5 2-1,-7-3-1,4 4-1,-5 1-84,-10-3-181</inkml:trace>
  <inkml:trace contextRef="#ctx0" brushRef="#br0" timeOffset="6788.0245">14070 3503 373,'-7'0'49,"7"-12"-14,0-8 8,10-9-23,16-12-5,8-2-1,2-6 4,4-4-9,0-3-2,2-5-3,-2-7-1,-4-5-3,-6 3 1,-9-2-1,-8 12 0,-13 8 3,0 18-2,-1 15 3,-11 12 11,0 7-15,-12 28-3,-12 27 3,-6 20 0,-2 17 0,10 4-4,18 4 4,8-4 0,8-13 0,0-11-1,20-16 1,14-17 0,11-13-1,8-21-7,15-5-5,5-26 3,11-16 4,-3-13-8,4-10-4,-7-12 4,-7-5 6,-7-7 5,-10-1-1,-19 3 1,-13 6 1,-14 8 2,-8 20 2,0 20 15,-9 20 23,-6 13-35,-1 24-2,-5 24-3,-6 18-3,5 10 3,2 8-4,7 3 4,4-3 3,3-6-2,5-10-1,1-12 0,0-18 0,0-11 0,0-17-10,0-9-2,4-1 6,7-10 6,5-13 3,9-11-1,2-3-2,-3-1-1,0 5-12,4 8-2,-6 8 11,-1 9 2,-6 8-1,2 0-2,0 20 1,6 11 4,4 4 8,6 7-3,1-8-5,3-4 0,5-7 0,1-9 0,6-10 0,1-4 1,3-2 2,0-15-2,-5-3 0,-9-4 0,-7-2 1,-9-4 1,-9-6 0,-8-3-1,-6-1-2,0 5-2,-7 8 2,-11 11 4,-3 9-4,-6 7 0,-1 2-3,1 17 3,1 7-1,6 4-3,10 1-2,6 0 5,4-3-1,0-1 2,0-9-9,4-5-2,6-6-2,6-7 0,-2 0 3,2 0 10,3-12 1,-1-1 0,-2-2 0,-4 4 0,-4 2 0,-2 6-1,-5 3 0,1 0-1,1 0-2,3 14 3,1 1 4,5 4 0,0-6-4,6-3 0,3-4 1,3-6 0,6 0 1,0-2-2,2-15-1,-3-5-2,5-4 3,-6 1 0,-4 3 0,-3 1 0,-9 8 1,-6 6 1,-4 5 1,-2 2-3,0 0-1,0 16-6,0 7 7,0 3 11,0 3-7,0-4-4,0-5 0,0-6 0,0-6 0,7-2-1,0-5 1,4-1-1,3 0 1,3-11 0,4-7-2,2-3-6,2-3-1,-1-1-1,3 4-2,-4 0-10,-5 6 14,-1 5 8,-4 5 6,-1 5 6,-1 0-3,-1 8-1,4 13 26,3 3-15,1 1-3,1 5-7,1-7-5,1-3-2,1-7-1,1-7-1,5-6 4,6-2-4,3-17-2,2-9-27,4-8-27,1 2-69,-7-2-23</inkml:trace>
  <inkml:trace contextRef="#ctx0" brushRef="#br0" timeOffset="7247.0265">13917 2945 318,'-9'-1'83,"6"1"-63,3 0 8,0 0 6,0-2-27,12 1-4,13-3 8,12-2 3,14-3-4,9 1-7,11-1-3,11 1 0,14 3-34,5-3-114</inkml:trace>
  <inkml:trace contextRef="#ctx0" brushRef="#br0" timeOffset="8408.022">18116 3087 326,'4'-10'148,"-3"2"-125,2 3-3,-1 5-15,-1 0-5,-1 0-4,0 0 0,2 0 0,0 10 1,2 6 3,2 1 1,4 1 0,5-1-1,6-3 2,7-1-1,8-7 1,3-6-1,1 0 0,8-10-1,-6-11-11,-2-6 8,-7-3 2,-6-7 1,-12 4 0,-9 0 1,-6 11 2,0 5 21,-2 9 11,-8 5-14,-4 3-9,-2 11-12,-8 27 0,0 21 0,3 17 2,2 11-1,8 10-1,3 7 0,6 10 1,2 14-1,0 1 1,2-3-1,9-9 0,-3-20 0,-2-17 0,-6-19-1,0-20-4,0-18 1,-17-17 1,-7-6 3,-5-19 0,-4-19 5,-2-15-2,4-12-2,3-14 0,12-7 1,13-10-2,3-8-1,14-3-2,22 7-11,9 8-2,15 20 1,10 13-11,9 13 4,3 9-12,-3 16-58,-3 6-69</inkml:trace>
  <inkml:trace contextRef="#ctx0" brushRef="#br0" timeOffset="8911.0226">19355 3333 344,'-3'0'39,"3"0"-26,0 0 8,0 0-16,0 0-5,0 0 1,0 0-1,0 0 2,3 0-2,2 0 1,2 0 8,2-9 3,1-5-7,-2-2 0,-1 2 18,-4 0-11,-1 6 18,-2 5-8,0 0-20,0 3-2,0 2-31,-15 18-84,-10 3-95</inkml:trace>
  <inkml:trace contextRef="#ctx0" brushRef="#br0" timeOffset="11310.0334">6268 4075 133,'0'-20'263,"0"-5"-233,0 8-26,0 8 19,0 4-2,1 2-19,4 3 0,-2 0-1,-3 0-1,3 0-4,4 16 4,-2 7 20,2 10-11,2 1-4,0 2-3,-1-1 0,1-3-1,-2-7 0,3 0 0,-1-8-1,-4-4 0,1-6-2,-3-3-3,1-1 0,-2-3 5,1 0-1,1 0 0,4 0 1,9 0 1,9 0-1,1 0 1,14 0-1,6 0 0,11-6 0,15 1 0,6-1 0,12-2 0,5 1 0,0-2 0,4 3 0,-3-4 0,-4 3 0,-2 4 0,-3-2 1,-3 2-1,6 0 2,-2 3-2,-1-4 0,2 2-2,2-3 2,2 2 0,8-2 2,-1-1-2,2 2 2,5 0-1,0 1-1,1 0 1,-3 1-1,4 0 2,0 1-2,-2-2 0,-3 2-1,2-2 0,1 3 1,-3 0 0,-2 0 0,2 0 0,-2 0 1,5 0-1,-3 0 2,5 3-2,1-1 0,-1 1-1,-1-1 1,4-2-1,2 2 1,4-2 0,-2 3 0,2-1 0,3 0 1,-4 0 0,1-2-1,-5 0 0,-8 0 0,-9 0 0,-3 0 0,-8 0-1,-5 0 1,3 0 0,-4 0 0,2 1 1,-3 2 0,0 2 1,1 2 1,1 2-1,6-1 1,-2 0-2,3-2-1,0 3 0,0-1 0,4-1-1,4-1 2,-2 0-2,6 0 1,-2 0 0,-1 0 0,-3 1 3,-2-3-2,-4 1-1,-4 0 0,-3-2 0,-6 3 0,-4-3 0,-9 2-1,1-3 1,-5-1 0,-3 2 0,3 0-2,0 0 2,1 1 0,-1 0 0,2-1 0,-2 1 0,-1-1 2,2 0-2,-1 1 1,7 0-1,3 3 1,1 1 0,-2 0-1,-5 1-1,-3 0 1,-4 0 0,0-1-1,-4-1 0,-1-1 1,-5-2 0,-3-2 0,0 0 0,-2-2 0,0 0 0,-2 0 0,-3 0 0,-3 0 1,1 0 0,-4-2 0,0-4-1,2 3 0,1 0 0,0 1 0,1 2 0,1 0 0,0 0 0,1 0 2,1 0-2,-2 3 0,-3 2 0,4-1 1,-5-1 0,1 1-1,0-3 0,-1 1 0,-5-2 0,-2 2 0,-7-2 0,-4 0 0,2 0 1,-8 0 0,8 0 6,0 0 5,1-8-7,2 0-4,3 0-1,1-4 2,-2-1-2,2 1 0,-3-2 2,0-1-1,-4 2 4,-4-1 3,-1 1 7,-1 1-5,-3-3-3,-3 0 12,-2 1-8,0 0-5,0-2 0,0-2-3,-2 1-3,-10-5-1,2 0-2,-4-3-18,-4 1-20,3 5-50,-2-6-158</inkml:trace>
  <inkml:trace contextRef="#ctx0" brushRef="#br0" timeOffset="13140.6632">8511 4930 458,'12'-14'22,"-7"-2"-22,-5 2 1,0 12-1,-12 2 0,-6 0-1,-6 0 1,-6 7 0,3-4 1,0-3 1,0 0-1,8-7 0,3-9-1,8-11 2,8-6-1,0-6 1,17-4 0,14 2-1,2 4-1,3 9 0,1 8 0,-3 7 0,-8 9 0,-5 4-1,-10 3-1,-5 19-2,-6 16 4,-1 13 3,-21 8 6,-13 7-4,-7 1 0,-8-2 0,-2 1-2,-6-2-2,8-5 0,-1-6-1,5-12 2,12-12-2,10-10 0,8-13-3,7-3 0,9-3 3,0-6 0,9-19-11,12-11 5,5-3 5,1 1 1,3 6-1,-3 7 1,-2 16 0,-4 6 0,1 3 0,0 6 0,6 15 3,2 9 4,2 2 5,-1 0-9,8-5-2,2-5 0,-1-12 0,3-7-1,1-3-38,-4 0-102,-5-17-145</inkml:trace>
  <inkml:trace contextRef="#ctx0" brushRef="#br0" timeOffset="13487.0158">9132 5128 413,'-20'0'30,"4"0"-20,8 0 30,8 0-11,0 3-26,0-2-3,0-1-1,8 0-3,14 0 4,10 0 2,11-3-2,5-5-18,0-1-34,7 4-111,-8-1-108</inkml:trace>
  <inkml:trace contextRef="#ctx0" brushRef="#br0" timeOffset="13854.0287">9848 5079 325,'0'-1'93,"0"-2"-73,0 3 29,0 0-10,0 0-25,0 0-14,0 12 0,0 13-2,0 18 2,0 15 28,-9 6 1,-2 11-22,-5 6-2,-2 7 0,-1-5-3,2-8-1,1-8-1,8-17 1,1-13-1,4-14-10,0-12-25,3-11-18,0-3-24,0-25-17,0-12-81</inkml:trace>
  <inkml:trace contextRef="#ctx0" brushRef="#br0" timeOffset="14153.2735">9831 5104 261,'2'-25'93,"2"7"-22,4 8-7,2 4-24,9 1-27,10 5-12,4 0 0,10 0 1,8 14 0,1 10-1,0 2 1,-6 6-2,-13-1-5,-16 1-21,-12-4-9,-5-5-9,-28-4 14,-21-4 6,-6-6 24,0-5 2,4-1 0,13-3 4,12 0 0,11 0-5,12 0-1,3-9-12,16-3-55,17-7 10,15-4-2,12-4-65</inkml:trace>
  <inkml:trace contextRef="#ctx0" brushRef="#br0" timeOffset="14798.1415">10456 4925 19,'39'-61'173,"-11"-1"-108,-10 3 11,-9 11-7,-8 8-23,-1 10 5,0 12-11,0 7-22,0 7-2,0 4-6,0 0-10,0 0-5,0 24-1,-9 12 6,-5 17 0,3 10 1,-1 3-1,1 0 3,0-2-1,6-5 3,4-4-5,1-4 3,0-9-3,3-3 1,11-9-1,6-9 0,6-5 1,6-7 0,7-7-1,9-2 0,4-4-5,5-14-11,0-7-8,-2-5 3,-3-6 11,-6-1 2,-11-2 1,-8 3 5,-14 7 2,-12 4 0,-1 7 3,-7 6 21,-13 7-13,-6 5-8,-3 0-3,0 9 0,2 13 0,0 5 0,7 4 0,4 1 0,6-1 0,8-4 0,2-5-1,0-1 0,1-12-22,13-4 2,2-5 3,1 0-3,2-6 4,3-11-1,-2-2-13,1 3 9,-3-1 5,-4 3 9,-1 5 7,0 6 1,-4 3 3,2 0 5,-1 6 13,3 11 3,4 4 1,1 0-18,5 1-2,6-5-2,2-3-2,3-6 0,2-3-1,-2-5 0,1 0-111,-7 0-145</inkml:trace>
  <inkml:trace contextRef="#ctx0" brushRef="#br0" timeOffset="15442.0208">11608 5036 355,'0'-2'80,"0"2"-39,-9 0-10,-14 6-26,-8 14-5,0 8 2,1 2 0,5 1-1,5-5 3,10 2 0,8-4-4,2-4 1,8 0 1,20-4 1,6-8 1,11-2-4,-2-4-7,6-2-16,-5 0-32,-7-6-2,0-4 4,-13-6 23,-4 3 18,-11-1 12,-4 3 6,-5 3 10,0 3 27,0 2 15,0 1-22,0 2-23,0 0-7,0 0-6,0 0-9,0 0 7,5 5 2,4 3 2,5-2 9,0-1-4,9-3 0,1-2 5,4 0-7,2 0-5,0-13 6,3-1-4,-8-5-1,-7-1 1,-8 2-1,-7 1 0,-3 5 2,0 0-3,-16 9-1,-11 3 1,-6 0-1,-3 19 1,-1 3 0,6 7 5,11 2 0,5 0 4,14-1-2,1-7-5,9 1 2,18-7 5,16-8 0,8-7 3,14-2-12,-2 0-6,1-14-42,-4-4-100</inkml:trace>
  <inkml:trace contextRef="#ctx0" brushRef="#br0" timeOffset="16036.3497">13845 5307 489,'0'-8'54,"0"8"-39,0 0 0,0 9-15,0 22-7,-7 16 7,-10 20 22,-5 8-15,-3 9 13,-1 3-13,-2-1-4,2 0-1,4-13 0,1-11-2,4-18-2,6-12-8,3-15-32,4-12-31,2-5-36,2-12-22,0-24-126</inkml:trace>
  <inkml:trace contextRef="#ctx0" brushRef="#br0" timeOffset="16696.0172">13778 5279 304,'12'-29'82,"2"8"-28,14 8-13,4 4-22,13 6-7,8 3-1,8 4 2,-3 16-10,-6 6-2,-12 0-1,-17 2-1,-14 3-12,-9-1-10,-11 0-12,-27-6 11,-15-2-2,-3-8 8,-1-6 17,6 1 1,14-3 5,14-1-2,13 0-3,10 1-11,6-1-31,28 0 12,10-2-33,11-1-2,-3-2-12,-4 0 12,-1-5 59,-6-8 6,-1-8 93,3-3 3,-2-6-21,-5-1 13,5-8-33,-1 3-21,-2-7-23,0 0 3,-5 0-10,-6 8-4,-13 10 0,-7 9-1,-7 11 1,0 5-6,0 0-10,-9 0 7,-6 17 9,0 5 0,4 2 0,10 5-1,1 2-6,3-1-7,17-1 4,3-4 0,1 0-5,0-5-22,-6-1-2,-5-4 8,-10-1 8,-3-2 11,0 1 6,-6 2 6,-8-1 27,0-2-7,4-1 7,4 2-9,4-1-11,2 2-2,0-3-3,19-2 2,10-2 8,11-6 1,5-1-13,11 0-14,6-3-64,-4-5-30</inkml:trace>
  <inkml:trace contextRef="#ctx0" brushRef="#br0" timeOffset="17715.9812">14988 5395 66,'0'0'144,"0"0"-123,11-3-4,9 1 9,5-1 5,4-1-16,1-1-5,4-1-3,-3-3 1,1 1-1,-7-1 1,-11-2 4,-4 3 32,-10 1-14,0-2 1,-10 3-15,-13 4-11,-13 2 0,-9 0-5,-4 4 0,7 14-4,7 3 2,9 3 0,6 3 2,13 0 0,7 2 0,11-3 1,23 1 3,12-5-4,16-8-1,9-4-5,7-8-32,-2-2-37,-5 0-13,-2 0 19,1-6 11,-4-7 34,-5-2 24,-9-5 12,-13-2 17,-10-1 0,-13-4-13,-13 5 25,-3 2-4,-11 3 31,-16 4-45,-9 6-20,-4 4 21,-5 3-18,2 3 4,0 14-4,4 6 4,6 2 1,11 5-10,8-4-1,7 3 1,7-5 0,0-5-1,26-4 6,8-7-2,10-8-4,10 0-1,-1-11-13,5-9-7,-3-8-33,-5-8-2,-3-3 18,-7-2 19,-9-8 12,-4-4 7,-10-3 2,-3-6 7,-6 1 16,-7 1-14,-1 11 17,0 10 45,0 15-40,0 17 6,0 7-10,-4 2-29,-8 25-8,-6 14 7,-6 18 1,2 8 2,1 3 13,-2 0 4,4-4-11,6-6-6,6-10-1,7-8-1,0-6 1,13-11 0,13-6-1,9-12-12,7-4-10,8-3-15,1-3-20,1-17-19,-1-3 2,-9-4 8,-7-2 14,-9 1 24,-5 3 28,-11 9 64,-4 8 27,-6 5 11,0 3-37,0 0-41,0 5-24,0 14 3,-3 9 7,-4 3 5,4 2-13,3-4 4,0-2-1,0-6-5,0-4 1,0-7-1,4-5-24,7-5-77,2 0-150</inkml:trace>
  <inkml:trace contextRef="#ctx0" brushRef="#br0" timeOffset="17873.0157">16615 5184 454,'0'0'48,"0"0"-48,0 7-7,-2 12-4,-11 11 8,-2 1-29,2 2-122</inkml:trace>
  <inkml:trace contextRef="#ctx0" brushRef="#br0" timeOffset="18937.7962">16852 5397 416,'-12'-5'29,"-13"5"-29,-8 0 2,0 3-2,-3 14 9,2 7-5,1 5-1,8 6 0,4 2-1,8 0-1,10-2 0,3 0 8,4-8 1,20-1 2,12-8-8,10-6 0,8-6-1,7-3-3,3-3-4,-1-7 1,4-10 2,-12-2 0,-4-3 1,-14 0 1,-12-1 0,-15-3 3,-10 0-2,0 4-2,-14 7-2,-13 6 2,-3 6 3,2 3-3,3 0 0,8 10-5,3 2-7,7 5 9,5-2-14,2-1-10,0 0-18,4-4-11,7-6 17,0-1 9,1-1-4,-2-2-2,1 0 19,-2 0 17,-2 0 1,1 3 3,-2 2 1,3 5-2,2 3 7,2 1-2,1 3-3,3-1-1,1-5-4,8-2 4,7-1 5,5-7 8,5-1-9,2 0-7,4-9 1,2-8 0,-5-7 4,2-2 17,-4-10-9,1-11-8,-2-7-4,-2-11-2,-7-7 0,-4-4-3,-8-1-6,-8 2 9,-5 10 19,-2 15-6,-6 20 62,-1 18-29,0 12-9,0 5-37,-22 26-11,-15 17 11,-9 11 4,1 13-1,-1 1 7,2 4-3,10-4-1,6 0 2,7-11-5,12-9-2,9-11 0,0-12-1,12-10 1,19-9 1,12-6 3,20-5 8,3 0-10,4-13-1,-3-4-2,-10-8-7,-7-1 1,-11-5 3,-14 0-8,-13 1-9,-12 9 15,0 11-5,-22 7-4,-8 3 8,-1 0 1,1 12 5,11 10 0,8 3 2,11-2-1,0-1 0,17-2 6,13-3 6,9-4-2,6 0-7,8-8-4,-1-3 0,2-2-17,-5 0-35,-13-3-79,-11-14-108</inkml:trace>
  <inkml:trace contextRef="#ctx0" brushRef="#br0" timeOffset="19134.6066">17719 5263 283,'36'-2'57,"11"2"-57,8 0 0,-2 0 0,2 0-9,-4 0-28,-13 0-120</inkml:trace>
  <inkml:trace contextRef="#ctx0" brushRef="#br0" timeOffset="21742.0152">3355 6856 139,'22'-14'284,"-4"-6"-253,-6-2-26,-9 8 28,3 7 23,-6-1-27,0 3-10,3 1 5,-3-1-13,0 0-4,0-4 0,0 1 3,0-3 4,0 0-6,-6-3-3,-7-1 0,-7 1-5,-7 1-1,-10 8 1,-11 3 1,-8 2-1,-2 12-2,-5 17 2,3 7 0,6 4 0,9 6 0,14 2-1,9 0-2,13 1 3,9 2-1,5-6 0,23-7-1,15-8 2,13-12-1,10-9-11,9-6-5,0-3-6,-1 0-2,-11-15-6,-8-2-1,-12-5 16,-16-2 5,-8-2 10,-11 3 1,-5 0 1,-3 3 0,0 3 0,0 5-1,0 3 2,0 3 10,0 4-1,0 2-2,0 0-3,0 0-3,0 0-3,0 11-3,0 9 3,-3 15 18,-5 5-1,-3 7-4,0 1 4,-5 2-1,4-4-7,-3-2-8,4-3 0,1-9-1,7-7 1,0-7-1,0-11 0,3-4 0,0-3 0,0 0 0,0 0 2,0 0-2,0-3-1,0-14-3,9-6-10,0-1-19,1 1-58,-2-2-157</inkml:trace>
  <inkml:trace contextRef="#ctx0" brushRef="#br0" timeOffset="25094.7103">4520 6350 326,'13'-24'70,"-5"-3"-37,-8 2-3,0 5 41,0 4-33,0 10-10,0 3-5,0 3-13,0 0 8,-3 0-11,-12 0-7,-12 25 0,-15 10 0,-11 19 2,-11 11-1,7 5 4,-4 11 4,8 5-5,6 1-3,8 3 0,12-1 1,15-1-2,12-9 0,0-8-1,21-8 1,22-10-1,8-10-2,14-6-15,10-8-15,2-8-38,-3-13-85,-10-8-240</inkml:trace>
  <inkml:trace contextRef="#ctx0" brushRef="#br0" timeOffset="25813.7151">4666 6919 360,'-8'-7'93,"8"4"-47,0-2-35,27 1-5,9-1-5,12 2-1,7 3 4,-3 0-1,-4 0-2,-8 3 0,-14 8-1,-7 5 0,-10 6 0,-9 1 0,0 9-2,-21 2 2,-3 0 0,-4-8-1,-2-4-1,5-8 2,10-3-1,6-5-2,6-3 1,3-3-2,0 0-4,0 0 5,18-17-5,12-6 6,9-7 1,1-2-1,0-2-4,6-5 2,2 3 0,-2 0-2,-4 2 4,-5 7 2,-13 6 0,-8 4 2,-11 8 10,-5 6 10,0 3 18,-3 0-24,-17 2-12,-8 15 0,-8 5-3,5 7-1,7 5 1,12 5 0,6 1 0,6 0 0,0-1-1,20-6 1,10-7 0,4-6 1,9-3-2,-1-9-9,-2 0-59,2-2-119</inkml:trace>
  <inkml:trace contextRef="#ctx0" brushRef="#br0" timeOffset="26108.4665">5822 7219 231,'0'0'244,"0"0"-221,0 0-18,0 2-4,-3 15 10,-9 1 13,-4 4-20,-4 2-2,1-2-1,-1-1-1,1 0-5,3-4-26,2-2-38,7-5-73</inkml:trace>
  <inkml:trace contextRef="#ctx0" brushRef="#br0" timeOffset="26870.044">6235 6849 497,'0'-7'26,"0"4"-1,0 3-15,0 0-4,0 0-6,0 10-3,0 14 3,0 9 1,5 9 3,-1-4-3,1-3 0,5-2-1,2-8 1,7-6-1,4-8 1,4-7 1,7-4-2,7-3 0,1-18-2,1-9-3,1-5 2,-7-3 2,-5 2-1,-7 5 2,-9 11 0,-8 7 2,-7 7 1,-1 6 13,0 0 1,-3 10-16,-19 20-1,-6 17 0,-7 14 2,2 9-1,-1 9 3,2 9 0,1 8 1,0 7-1,7-2-1,5-6-3,11-9 0,5-8 1,3-12-1,-1-6-1,-4-12 1,-1-14 0,-4-5-1,4-12-2,-5-11 1,-3-6-5,-4 0 3,-6-11-6,-3-15 4,-1-8 2,4-5 4,3-3 0,0-5-1,12 1 1,2-5 0,7 5 0,0 0 1,21 1-1,8 1 0,10-1-1,9-2-5,12 1-16,14-3-22,3 6-50,7 5-92</inkml:trace>
  <inkml:trace contextRef="#ctx0" brushRef="#br0" timeOffset="27320.0182">7257 6601 462,'-6'-6'67,"6"3"-20,0 3-27,0 0-18,0 5-2,0 24 0,15 16 3,4 21 14,5 11-2,0 12-10,-3 8 2,-11 2-5,-10 0 0,0-9 1,-22-7-2,-11-5 0,-7-12-1,-5-9 1,-3-13-1,-1-8-2,6-10-15,-2-9-22,12-9-32,4-8-83,3 0-190</inkml:trace>
  <inkml:trace contextRef="#ctx0" brushRef="#br0" timeOffset="30034.7599">11010 8738 555,'-7'-3'0,"-13"-6"-1,15 5 1,5 4-4,0 0-7,3 10-32,12 7 15,2 2-76,0-2-187</inkml:trace>
  <inkml:trace contextRef="#ctx0" brushRef="#br0" timeOffset="30201.0519">11005 9003 403,'-2'0'23,"2"0"-18,0 0 37,0 0-13,0 0-22,2 0-7,6 7-16,6 2-29,-1 4-90,-6 6-79</inkml:trace>
  <inkml:trace contextRef="#ctx0" brushRef="#br0" timeOffset="30359.1278">11087 9339 201,'0'0'188,"-3"0"-168,-1 0-2,4 0 15,0 0-33,0 0 0,0 2-49,0 10-75,0 4-62</inkml:trace>
  <inkml:trace contextRef="#ctx0" brushRef="#br0" timeOffset="30501.0399">11051 9665 24,'-5'0'279,"-1"3"-269,2 2-10,3 2-8,1 2-62,0 1-78</inkml:trace>
  <inkml:trace contextRef="#ctx0" brushRef="#br0" timeOffset="30666.0125">11093 9874 405,'-11'0'49,"0"0"-33,6 0-13,5 0-3,0 0-39,-4 0-226</inkml:trace>
  <inkml:trace contextRef="#ctx0" brushRef="#br0" timeOffset="31655.2274">4171 9997 248,'-6'4'190,"3"-2"-153,-3-2-8,6 0 34,6-11-28,28-8-29,29-1-5,23-5 1,26 0 1,15 3 1,1 7-2,-10 5-2,-18 9 1,-17 1-1,-20 0-16,-19 11-37,-16 6-50,-22 2-79,-6 1-82</inkml:trace>
  <inkml:trace contextRef="#ctx0" brushRef="#br0" timeOffset="31895.1508">4733 9961 248,'-9'-10'121,"4"3"-90,5 2 6,0 2 10,0 3-20,0 0-20,0 0-7,0 20-1,2 13 1,-2 14 16,0 4-4,0 11-4,-2-4-6,0 3 0,0-4-2,2-4 0,0-8-21,0-11-35,3-10-27,8-10-53,5-12-44</inkml:trace>
  <inkml:trace contextRef="#ctx0" brushRef="#br0" timeOffset="32330.7165">5110 10028 408,'0'-4'90,"0"4"-57,0 0-18,0 4-13,-1 24 0,-8 9-2,-1 17 20,2 2-16,2 4-2,-1 3 0,2 0-1,1-8-1,1-4 0,1-14 1,1-10-1,1-10 0,0-11 0,0-1-2,0-5-2,0-2-12,13-18 8,13-6 8,1-13-4,7-4-14,0 5-7,2 5 9,-2 11 14,-6 8 1,-5 8 1,-2 6 0,-2 0 2,2 14 9,0 12 25,0 7-10,1 0-8,4-3-6,0-5-7,3-4-5,-2-5 1,3-7-2,0-2 1,-1-6-41,-1-1-83,-4-3-267</inkml:trace>
  <inkml:trace contextRef="#ctx0" brushRef="#br0" timeOffset="33140.0545">5823 10555 11,'-4'-9'418,"4"6"-373,0-1-1,0-3 2,8-1-36,11-2-10,8 1 0,2-1 0,3 1 0,-2-5-1,-1-2 1,-2-1 1,-3-3-1,-9 1 0,-4 0 0,-7 1-3,-4 2 1,0 7-1,-10 2-10,-10 7 12,-4 0 1,-7 16-1,1 13-1,0 5 2,4 5-1,9 1 2,8-5 0,8-1-1,1-10 1,7 1-1,17-8 0,7-7 2,10-7-1,8-3 3,3-6-4,6-15-1,-1-9-5,0-1-3,-1-8 0,-2 2 5,-11 4 0,-9 6 2,-18 10-1,-12 7 1,-4 7-2,-11 3-8,-14 0 10,0 11-1,7 5 3,3 4 0,13-1-2,2 1 2,2 3 0,20-7 0,5 1 0,4 0-3,-2-1 1,-4-1-18,-5 1 18,-9 2 1,-6 1 0,-5-2 1,0 2 0,-13 1 2,-1-1 4,1-2 3,10 0-1,3-3-6,0-1-2,7-2 3,17-5-3,6-3 3,11-3-3,4 0-9,6-6-25,6-9-29,-2 0-58,-3-1-24</inkml:trace>
  <inkml:trace contextRef="#ctx0" brushRef="#br0" timeOffset="33508.957">6911 10611 182,'-12'-1'34,"2"1"20,8 0-26,2 0-21,0 0 7,18 0 13,4 1-5,8-1-14,1 0-4,-3 0-4,-2-10 3,0-2-3,-6-1 2,-6-2 0,-8-4 3,-6-1 22,0 3-8,-2 2-12,-16 5 12,-7 3 6,-2 7-23,-3 0 2,-4 19-1,6 8 1,-2 7 10,12 2 3,3 3 5,15-2-9,0-1-6,9-2 1,18-7-2,16-4 3,9-11 2,11-9-7,4-3-4,2 0-13,-5-12-32,-10-3-45,-7-2-93</inkml:trace>
  <inkml:trace contextRef="#ctx0" brushRef="#br0" timeOffset="34984.0104">8903 10778 184,'20'-18'70,"2"1"15,-4 0-14,-6 1-4,-3 5-9,-5-1-10,-4 4-14,0 3-7,-8 0-15,-19 5-7,-12 0-4,-13 5-1,-1 19 0,-2 2 0,8 10 0,8 0-1,5 1 1,16 1-1,9-1-2,9-3 1,17-7 1,22-1-2,15-9 3,18-8-2,11-9-5,8 0-12,-3-4-7,-6-15 1,-1-4 6,-17-4 12,-7 1 4,-22-3 1,-18 7 2,-13 0 2,-4 3 0,-7 8 12,-17 4 0,-6 5-10,-6 2 5,3 3-7,3 13-1,5 8-1,5 0 0,7 2 0,6 1-1,6-5 1,1-2 0,0-3-1,7-7-1,9-4-10,4-5-12,2-1 11,2 0 8,1-11-5,1-3 1,-1-5-1,-3 3-3,-4-2 8,-3 4 1,-6 3 4,-3 5 0,-3 3 0,0 3 0,0 0-1,1 9 1,2 8 7,2 2 2,2-1 0,8 2-6,5-5-2,6-4 1,0-3-2,5-5 0,0-3 0,0 0-18,-5-13-7,-2-3 4,-5-7 11,-5 4 6,-2-2 4,-5-2 2,-5 9-2,-2 6 2,-2 3 2,-1 5 11,0 0-7,0 5 3,0 15-7,0 5 8,0 0-5,-4-3-4,4 1-3,0-4 1,0-5-1,0-4 0,1-3 0,7-6-1,3-1-1,2 0-1,0-6 1,6-6-8,1-4-3,1-4 6,4-1 6,-3 5-1,-1 2 1,-1 4 1,-3 5 0,-2 5 0,-3 0 0,0 3 9,2 14 9,2 2 1,-1 8 6,3-5-6,4-1-14,4-4-1,2-5 0,2-5-2,-3-5 0,-1-2 1,3-2-3,0-12-2,1-4-26,0-1-16,-6-1-19,0 2-79,-6-1-107</inkml:trace>
  <inkml:trace contextRef="#ctx0" brushRef="#br0" timeOffset="36064.0067">12106 10684 379,'0'-2'76,"0"2"-30,-3 14-46,-12 20 3,-3 14 0,-1 6 6,4 2 0,0 3 1,3-5-8,4-5-2,4-9 1,2-7-1,2-12 0,0-11 0,0-5-1,0-5 0,0 0 1,5-17 2,9-7-1,6-4-1,-1 2 0,3 2 0,1 6 0,4 4 0,5 9-1,2 5-1,0 0 2,1 8 0,3 10-1,-7 4 1,-6 3-1,-8 4 1,-10-2-1,-7-3 1,-4-4-5,-24-2 0,-10-3-10,-7-6 2,0-5 4,-3-3 9,5-1 1,8 0 0,9 0-1,9 0 1,10 0-1,7 0 0,0 0-1,15 0-18,14 0 17,7 0 2,9 0 0,3 3 0,0 0 0,7-2-1,3-1-2,-1 0 2,7-1 1,-3-10 1,5-5-1,-5-1 1,-3-5-1,-11-2 0,-9-1 0,-13-2 1,-8 5 0,-10 0 1,-7 4 6,0 2-5,-21 8 8,-6 6-3,-5 2-6,-7 7 3,-1 15 3,2 4 0,13 5 0,8 5 0,13 0-4,4 3-3,13-5 6,22-2-2,15-8-1,8-9-1,5-9-2,4-6 1,-6 0-2,-2-11-12,-13-8-15,-10 2-39,-14-3-28,-12 2-73</inkml:trace>
  <inkml:trace contextRef="#ctx0" brushRef="#br0" timeOffset="37242.02">14352 11209 50,'0'-11'80,"-1"0"-1,-4-2-18,4 7 4,-1 0 2,2 0-20,0 1-4,0 1-5,0 3-12,6 1-16,6 0-8,2 5 0,3 16-1,0 5 1,-1 6 0,-4 6-1,-3-2 0,-3-2-1,-6 1 2,0-5-2,0-5-1,-10-5-3,-5-7 2,0-5-5,3-4 1,0-4 2,6 0 4,3-12 1,3-13 0,0-6-1,16-6 0,13-6 1,4 0-1,5-3 0,10 3 0,6 6 0,9 6 1,5 7 8,-2 8 8,-2 9 2,-18 7-10,-11 0-8,-11 19-1,-8 10 0,-9 8 5,-7 7-2,0 1-1,0 0-1,-3-1-1,-3-4 0,2-3-19,-5-7-32,6-2-59,-2-12-178</inkml:trace>
  <inkml:trace contextRef="#ctx0" brushRef="#br0" timeOffset="38450.0065">15460 11364 30,'-26'-13'94,"-3"3"-13,4 4-48,10 6 16,2-5-6,1 5-6,2-2 9,6 2-7,3 0-12,1 0-8,0 0-10,0 0-2,13 0 1,14-1 0,12-1-1,10-1-6,8 0-1,10 3-31,-2 0-33,-2 0-77</inkml:trace>
  <inkml:trace contextRef="#ctx0" brushRef="#br0" timeOffset="38848.1739">16296 11243 389,'3'-8'50,"-2"3"-21,2 4-10,-3 1 6,0 1-13,0 24-1,-3 9 4,-7 14-4,-1 12-5,-3 11 6,-2 14 3,0 6-8,3 7 1,1-2-6,3-1-2,3-3 0,1-13 0,4-12 0,1-17-1,0-14-17,0-15-23,0-13-18,0-8-31,3-1-43,3-23-42</inkml:trace>
  <inkml:trace contextRef="#ctx0" brushRef="#br0" timeOffset="39844.5462">16257 11338 359,'5'-31'43,"4"0"-20,11 5-11,6 6 0,8 8-4,9 8-2,4 4-4,2 0-1,-4 15-1,-4 11 0,-14 8 0,-11 4-1,-14 3-8,-2-4-17,-16-3 13,-12-6 1,-11-6 1,-5-8 11,-3-3 5,3-6 7,3-4 3,13 2-4,11-3-5,8 0-4,9 0-2,0 0 0,12 0 0,16 0 1,12-9 5,11-2-5,4 1-1,5-5 1,-1-7-1,1-3-1,3-8 1,-3-7-1,5-8 1,-5-5 0,-4-3 0,-8-2-2,-8-4 2,-4 4 5,-9-4 10,-9-2 5,-3 3-8,-9 1 2,-2 2-9,-1 11 11,-3 11-7,0 13-3,0 12 10,0 11-1,0 6-15,-18 26 0,-9 21 0,-5 17 0,-3 11 2,8 9 0,7-2 6,9-2-3,11-11-4,0-5-1,20-9 0,11-13 1,11-11-1,7-10 0,8-10 2,5-12-1,3-5-1,1-5-14,0-18-8,-2-2-5,-4-5 5,-9-6 6,-4 1 1,-15-3 3,-14 2 5,-12 6 7,-6 4 0,-8 6 9,-17 8 9,-5 4 5,-8 8-22,2 0 4,1 9-1,2 12-1,5 8-3,8 1 0,9 4 0,4 0-2,7-3 2,0-5 0,5-4-1,10-8 1,6-4-2,1-7-22,2-3 16,1 0-14,-3-13 8,0-4 4,-3-9 4,-1 3 5,-2-2 1,-2 3 0,-4 8 1,-4 4 4,-4 7 13,4 3-4,-3 0-14,8 15 0,5 6 15,-2 4-4,8 0-4,1-3-6,4-2 0,1-3-1,1-7-2,1-4-71,1-4-127</inkml:trace>
  <inkml:trace contextRef="#ctx0" brushRef="#br0" timeOffset="40528.683">18276 11177 258,'16'-15'73,"-7"4"-23,-1 3 4,-6 5-14,-2 3-2,0 0-3,-15 0-21,-10 19-10,-5 7-2,-1 7 2,8 1 0,7 1 3,14-1-7,2 1 0,9-2 1,21-4-1,12-4 0,3-10 3,7-8-3,4-5-7,-5-2-24,4-4-13,-7-14-4,-12-2 8,-6-5 10,-13 1 23,-9 0 7,-8 4 0,0 6 11,-6 3 25,-6 5-1,3 3-20,5 3-4,-1 0-11,5 2-2,0 9 0,0 0 1,11-1 1,12-3 1,-1-2 0,6-5 3,-1 0 4,3 0-5,5-6-1,-2-8-1,-4-3 0,-5-4 2,-4-3-2,-11 0 0,-8 0 0,-1 2 0,-8 4 3,-16 7 3,-6 8-3,-3 3 12,-2 5-9,6 19 3,4 5-3,9 6 4,9 5-2,7-3-4,4 2 1,21-5-2,15-6 0,14-11 1,11-7-3,10-10-2,-5 0-13,-3-7-48,-12-10-73,-9-6-194</inkml:trace>
  <inkml:trace contextRef="#ctx0" brushRef="#br0" timeOffset="41112.4688">20456 11500 373,'0'-25'46,"0"17"0,0 6 6,0 2-20,0 0-26,0 15-6,0 22 1,0 15 29,0 12-11,0-1-6,0 9 3,-11 1-3,-1 4-11,-4-1-1,2-4 0,1-8-2,3-9 1,2-12-4,1-11-28,4-14-31,1-7-45,2-11-79</inkml:trace>
  <inkml:trace contextRef="#ctx0" brushRef="#br0" timeOffset="41786.2526">20500 11567 370,'0'-27'30,"0"6"2,10 6 16,10 4-30,13 4-18,9 4 4,13 3-1,3 0 0,-1 18-3,-8 14 0,-12 4-3,-15 7 0,-13 2-16,-9-4-17,-8 0 9,-19-9 4,-13-6-11,-2-9 19,-3-8 15,5-3 7,7-6 16,11 0-13,11 0-1,11 0-3,0-6-6,17-6-1,17-5-4,11-6 5,7-1 0,6-5 0,4-3-1,8-3-15,3-6 8,5-1 7,-6 0 1,-9 1 0,-15 7 1,-20 8 0,-10 6 1,-16 7 6,-2 2 18,-11 6-17,-14 4 3,-1 1-10,1 0-2,5 6 0,7 11-3,6 2 3,7 6-2,0-2 0,19 4 0,11-5-1,4 0-15,4-1-7,-2-5-5,-3 3-7,-11 1-13,-8-4 31,-13 0 5,-1 0 14,-14 0 2,-12 1 23,-2 0 20,3 5 1,4-3-11,10-2-21,10 2-14,1-2 2,9-4-2,16-1 12,13-3-3,11-6-3,10-1-6,5-2-14,1 0-89,-7 0-123</inkml:trace>
  <inkml:trace contextRef="#ctx0" brushRef="#br0" timeOffset="42806.3833">21722 11696 310,'0'0'65,"0"-3"-65,18 0 2,21 2 2,10-3-4,3-2 0,8 0 0,-5-5 0,-4-1 0,-11-3 0,-12-5 2,-14-5-2,-11 2 1,-3-1 2,-14 4 3,-17 8 18,-9 11-24,-11 1 9,6 7-4,-1 16 7,8 5-3,12 5-5,8 5-1,14-4-3,4-2 1,16 0 2,20-6-1,17-4 6,13-10 8,10-2-12,3-7-4,6-3-14,-5 0-2,-1-3 2,-9-12 8,-10-3 6,-13-2-13,-11-8-10,-18-2 21,-8-2 2,-10-2 6,-5 5 2,-18 1 3,-13 15-2,0 4 12,-7 9-11,-5 0 8,7 14-1,0 10-11,10 9 5,10-1-7,14 0-1,7-3-2,15-1-1,20-6 7,8-7-2,5-7-3,5-8-2,-3 0-4,-4-8-10,-2-12-2,-10-8-3,-7-8-3,-7-6 0,-4-8-2,-3-7 11,-5-5 3,0-5 6,2 0 4,0-7 0,2 3-2,2-1 2,-1 11 0,-3 16 2,-1 15 25,-6 17 9,-2 12 4,-1 1-37,0 28 4,0 17 2,-16 20 31,-7 9-21,-5 5-4,0 2-3,3-2-8,11-8-4,7-5 1,7-13-1,0-14 0,7-10 0,13-12 0,8-5-1,2-9 0,1-3-12,6-7-9,2-13 6,-3-5-1,0-2-7,-4-4 7,3 2-1,-8 7 12,-5 1 6,-7 7 1,-3 2 2,-6 9 7,-2 0 10,-4 3-4,0 0-9,0 19-4,0 5 19,0 2-5,3 4-13,3-3-3,6-3 0,-1-3-1,1-4-1,4-2 1,-4-4-44,-2-4-43,2-7-102</inkml:trace>
  <inkml:trace contextRef="#ctx0" brushRef="#br0" timeOffset="42959.0013">23414 11243 386,'1'-8'70,"-1"6"-64,2 2-6,-2 10-2,1 13-3,-1 9-25,0 5-154</inkml:trace>
  <inkml:trace contextRef="#ctx0" brushRef="#br0" timeOffset="44052.0032">23611 11442 400,'-11'-7'10,"-14"7"-7,-5 0 14,-6 9-17,-1 14 4,4 10 3,6 3-3,9 0-2,11 0-1,7-4 1,0-3 3,20-2-5,15-11 5,7-2-5,7-5 0,9-5-5,0-4-12,-2 0-13,2-3-8,-6-14 3,1-1 17,-5-4 17,-5 0 1,-8 0 1,-13 5 2,-14 0 19,-8 2 32,-18 5-21,-16 6-26,-4 4-4,-2 0 1,6 7-4,3 12 0,11 1-2,7 2 0,7-1 2,6-3-4,0-1-20,1-8-9,15-4-3,4-1-8,2-4-6,5 0 18,-5-4-12,0-8-2,-5 2 5,-1-2 41,-5 4 4,-2 2 39,-3 5 19,-1 1-16,2 0-28,2 4 5,9 12 30,1 1-16,7 1-14,5 2-9,5-5-11,7-2 2,2-4-2,5-5-2,4-4 0,-6 0 0,-2-9-1,-4-13 1,-9-10-1,-3-6-2,-5-15-7,2-10 5,-4-8-13,-6-5-11,-4-2 2,-12 5 12,-1 8 14,-1 15 4,-13 20 58,-5 17-5,-4 13-26,-4 6-28,-6 27 3,2 16-6,4 9 5,6 6 2,9 2 2,9 2-1,3-2-3,0-2-2,9-7-3,9-11 2,3-12-2,3-6 1,4-11 2,2-6-3,0-9 1,4-2-2,-3 0 1,4-15-1,5-4 1,-3-12 0,2-5 1,2-7-1,-2-13 1,-7 2 0,-10 4-1,-16 12-1,-6 14 1,-10 13 6,-20 11-4,-9 1-2,-3 27-1,1 8 1,13 12 1,11 3 0,11-2 2,6-4 1,4-9 0,20-3-2,10-9 2,10-7 1,5-7 2,1-7-5,-3-3-2,-3-3-18,-9-16-27,-11-1-41,-8-10-66</inkml:trace>
  <inkml:trace contextRef="#ctx0" brushRef="#br0" timeOffset="44277.1001">24626 11361 408,'0'-7'36,"0"0"16,14-1-20,11 1-26,14 2-5,4 2-1,2 1 1,-1 1-2,-12-1-31,-9 2-61,-12 0-97</inkml:trace>
  <inkml:trace contextRef="#ctx0" brushRef="#br0" timeOffset="49520.7169">3647 12528 503,'6'-27'34,"-4"8"-1,-2 14-7,0 5 14,0 0-12,0 0-14,0 0-9,0 0-5,0 1-2,0 15-1,0 8 3,0 14 13,-8 14 3,-2 11-11,-2 9 6,-9 10 1,2 7 1,-4 4-7,2-1-5,3-4 0,5-7-1,7-13-1,6-13 1,0-11-2,0-12-13,3-8-27,18-10-17,-3-10-20,4-4-2,-3-12-32,-5-19-49</inkml:trace>
  <inkml:trace contextRef="#ctx0" brushRef="#br0" timeOffset="49902.7829">3471 12586 183,'-7'-33'60,"1"3"-29,6 2 32,0 5-23,0-2-7,0 3 2,3-1-1,16-1-12,8-1-7,6-2-1,4 6 0,5 1-1,-2 2-3,11 5-1,-2 3 2,5 6-7,1 4-1,-9 3-3,-1 23 0,-14 15 0,-10 5-2,-9 12 2,-12 0-2,0 0 1,-24-7-2,-13-2-3,-18-2 4,-11-5-3,-14-6 5,3-2-2,2-10-4,15-9-6,15-4-12,18-3-27,23-1-44,4-4-133</inkml:trace>
  <inkml:trace contextRef="#ctx0" brushRef="#br0" timeOffset="50496.3968">5016 12211 404,'6'-7'25,"-6"1"-18,0 5 41,-4 1-10,-20 7-15,-10 24-19,-17 22 2,-10 17 12,-3 18 6,1 13 3,10 12-4,9 4-5,16 3-7,16-5-4,12-11-5,4-7-1,26-13-1,12-11 0,15-10-1,2-12-11,7-13-32,-2-11-37,2-15-94</inkml:trace>
  <inkml:trace contextRef="#ctx0" brushRef="#br0" timeOffset="52182.1019">5474 13070 168,'6'-12'79,"-1"-3"-4,4-2-19,1 5-11,1-5-4,2-2 6,-1-3-14,3 2 0,0-5-12,-5 0-2,-1 0 7,-4 1-9,-5 1-8,0 3 20,0 5-14,-15 1-14,-10 7-1,-10 7-5,-12 7 2,-7 20 0,0 14 3,-1 6 0,10 7 0,5 1-2,10-1 1,14-5 1,11-7-1,5-9-1,14-11 0,14-6 0,15-9-1,2-7 2,7 0 1,5-19-6,-5-2-2,-4-5-1,-5-4-4,-6-4 6,-9-2 1,-9 4-1,-5 2-1,-9 4 5,-4 9 2,-1 7 1,0 6 0,0 2 0,0 2 4,0 0-4,0 8-6,0 13 0,0 11 6,0 4 3,0-3-2,12 1-1,5-5 0,2-4 0,6-4 0,5-6-5,3-7-76,3-8-58,-5 0-177</inkml:trace>
  <inkml:trace contextRef="#ctx0" brushRef="#br0" timeOffset="52581.0011">6183 13188 301,'-5'-1'148,"4"1"-93,1 0-10,0 0-11,0 0-27,0 0-7,0 12 0,0 10 1,0 3 10,-2 0-1,-1-1-5,2-3-3,-1 1-2,1-2 0,1-6 0,0 3-18,0-4-78,0 1-107</inkml:trace>
  <inkml:trace contextRef="#ctx0" brushRef="#br0" timeOffset="52866.9962">6781 13311 120,'3'-4'356,"-3"4"-294,0 0-56,0 12-6,0 12 18,0-1-1,0 7-5,-3-1-9,-12 1-3,2-2 0,-8-2-23,0-3-20,1-4-45,1-6-102</inkml:trace>
  <inkml:trace contextRef="#ctx0" brushRef="#br0" timeOffset="53458.1856">7382 13101 260,'9'-29'74,"-1"-6"-25,2 1-9,-6 2-5,-4 0-13,0 10-4,0 3-1,-16 10-1,-6 8-7,-11 1-1,-1 9-4,-7 16-3,-2 7-1,3 14 2,8 4-1,8 1 2,8-2 2,7-8-5,9-3 0,0-10-2,5-5 1,17-9 1,5-8 0,1-6 3,10 0-2,0-12-1,-2-8-3,0-5-1,-3-5 2,-5-1-2,-6-1 3,-7 3-1,-3 7 1,-7 10 1,-5 7 1,0 5 6,0 0 10,0 16-17,0 9-1,0 9 1,0 0 1,0 1-1,3-1 1,7-4-1,6-6-30,1 1-104,4-9-224</inkml:trace>
  <inkml:trace contextRef="#ctx0" brushRef="#br0" timeOffset="53929.9875">7809 13387 194,'-2'-7'170,"2"2"-95,0 0-16,6-2-35,16-1-22,8 3 0,0 2 11,6 3-7,-6 0-1,-8 0-4,-5 17-1,-10 8 0,-7 8-1,-1 4 1,-22 5 0,-9 2 0,-9-2-1,2-3-6,-2-8 3,2-6 4,11-8 0,8-7 1,7-6-1,10-3 2,3-1 1,0 0-1,9 0 9,13 0-1,15-7-5,3 1-2,1 1-2,1 0 1,2 3-2,-6 0-1,-6-1 1,-2-2-25,-10 1-47,-2 2-70,-7-1-109</inkml:trace>
  <inkml:trace contextRef="#ctx0" brushRef="#br0" timeOffset="54261.5494">8480 13643 520,'4'8'25,"2"0"-21,2 5-4,-2 4 3,-6 3 2,0 4 6,-6 2-9,-12 1-2,-6 0-2,3-1-52,2-7-116</inkml:trace>
  <inkml:trace contextRef="#ctx0" brushRef="#br0" timeOffset="55069.9954">9327 13202 298,'-11'-18'57,"-2"-4"-35,9-2 30,-2-1-28,-3 1 4,-3 3 3,-4 3 5,-1 7-19,-10 6-11,-6 5 0,-4 6-5,-6 19 7,-2 9-3,-4 7 1,9 4-2,10-1 1,4-2-4,16-4-1,10-4-1,0-11 1,16-3 0,13-10-1,4-7-5,8-3-3,1-7 6,-1-13-7,-7-3 6,3-10-2,-3 2 1,-4-3-1,-3 1 2,-6 4-5,-3 14 6,-9 5 2,-6 8 1,-1 2 0,-2 3 1,0 19 2,0 6 21,0 6-14,0 0-8,0-3-1,8 4-1,7-9 0,3 0-8,3-8-72,3-7-123</inkml:trace>
  <inkml:trace contextRef="#ctx0" brushRef="#br0" timeOffset="55588.2762">9618 13453 402,'10'-3'64,"8"-2"-33,9-4-7,8 3 3,5 2-8,0 3-9,-3 1-1,-4 0-9,-4 5 0,-10 8-1,-10 6 0,-9 2-3,0 4 0,-11-2 1,-14-3 3,-5 0 0,0-4-1,5-2 1,3-6 0,8-2 0,5-3 0,6-3 1,3 0-2,0 0 0,0 0-1,15 0-1,3 0 3,8 0 0,-1 0 0,3 0 0,3 8 0,-2 4 1,-4 4-1,-3 2-1,-5 4 1,-7 2-1,-8 2 1,-2-1-1,-10-1 1,-15-4 5,-6 0 1,-8-11-3,-2-1 3,2-7-5,9-1 1,5 0-2,5-10-2,11-9-21,5-1-25,2 1-43,2 0-84</inkml:trace>
  <inkml:trace contextRef="#ctx0" brushRef="#br0" timeOffset="56189.8499">10449 13764 312,'1'0'104,"-1"0"-53,0 1-14,1 8-17,-1 2 17,0 6-8,0 1-18,0 1-6,-5 1-4,-6 1 1,1-6-2,1-1-3,0-2-55,5-3-61,2-6-164</inkml:trace>
  <inkml:trace contextRef="#ctx0" brushRef="#br0" timeOffset="56443.9358">10962 13576 224,'0'-10'263,"0"9"-194,0 0-42,0 1-9,0 0-18,0 0-1,1 0-3,8 1-34,5 10-20,7 0-117</inkml:trace>
  <inkml:trace contextRef="#ctx0" brushRef="#br0" timeOffset="56630.9974">11322 13588 295,'0'-9'214,"0"9"-143,0 0-40,0 0-3,0 0-19,10 0-9,5 0-4,9 0-15,4 5-45,6 4-119</inkml:trace>
  <inkml:trace contextRef="#ctx0" brushRef="#br0" timeOffset="56819.7358">11787 13597 455,'3'-1'69,"-3"0"-2,0 1-33,1 0-17,1 0-17,1 0-2,3 0-22,0 1-28,2 10-91,-2-1-221</inkml:trace>
  <inkml:trace contextRef="#ctx0" brushRef="#br0" timeOffset="57171.9911">12163 13810 386,'0'12'43,"0"5"12,0 2 2,-6 3-30,-3 2-16,-5 2-1,-2 2-7,-4-2-3,-5 2-3,-5-4-52,-2-6-162</inkml:trace>
  <inkml:trace contextRef="#ctx0" brushRef="#br0" timeOffset="58169.857">13228 13537 276,'11'-39'70,"-2"14"-22,-1-1-5,-6 0-1,-2-1-22,0-1-3,0 3 5,-4-2-8,-9 7 8,-6 4-2,-5 9-12,-10 7-4,-13 0-2,-5 24-1,-8 11 0,1 10 2,10 8 2,8 2-1,14-4-3,15-7-1,12-7 0,2-9-1,25-8 0,8-10 1,9-8 0,2-2-5,4-7-1,-3-15 1,-7-7 1,-5-8 0,-7 1 1,-7-5 1,-5 2-10,-7 5 6,-6 9 1,-3 11 5,0 9 0,0 5 10,0 0-3,0 19-7,0 9 0,-1 5 4,1-1-2,0-2 0,10-2-1,8-6-1,4-4-1,5-7 1,3-6-9,0-5-37,0 2-68,4-2-136</inkml:trace>
  <inkml:trace contextRef="#ctx0" brushRef="#br0" timeOffset="58647.9961">13702 13658 14,'0'0'386,"0"0"-303,0 0-55,2 5 4,2 8-20,-1 5 19,-2 6-18,1 1-7,-2-2-5,0 2 1,0-4-2,0-3 1,-3-1 0,-4-8-1,0-2-2,3-7-6,0 0-5,4-2-2,0-15-8,0-7 0,0 0 14,8-4 8,7 4-1,2 4 2,-2 6 2,9 5-2,-2 2 4,5 7 0,4 0 5,5 0 2,0 10 7,-1 7-1,0-3-4,-11 5-9,-8 3-2,-11-2 0,-5 1-1,0 3-1,-5-1-1,-17-1-27,-5 0-66,-4-4-101</inkml:trace>
  <inkml:trace contextRef="#ctx0" brushRef="#br0" timeOffset="59291.3955">14509 13129 38,'-9'-25'249,"-2"10"-161,5 2-34,1 7 13,5 3-21,0 3-2,0 0-24,0 14-20,19 17 1,6 16 12,10 13 15,0 8-7,0 8-8,-5 11-4,-4-3 2,-8 8-1,-13 3-8,-5-4-1,-19 3 1,-14-6-2,-13-9 0,-7-9 0,-7-12-4,-1-4-14,-4-9-11,2-12-14,3-4-37,13-12-63,11-10-181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</inkml:channelProperties>
      </inkml:inkSource>
      <inkml:timestamp xml:id="ts0" timeString="2020-01-24T06:48:16.7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3293 2597 497,'-2'-9'15,"-1"5"-15,-5 4-2,-4 13 1,-6 30 1,1-1 3,6 2-3,-2 1 0,2 0 1,-2-2 0,4-2-1,0-3 0,1-9 0,1-11 1,4-6-1,3-8-1,0-4 1,0 0 3,0-7 6,0-20 26,12-15-29,4-13-6,7-7 0,-1-11 0,2-9-1,6-10 0,-3 0 1,6 0 0,-6 16 1,3 7-1,-1 13 1,-5 18 2,-6 11 7,-6 17 10,-8 7-4,0 3-15,8 15-1,5 29 0,7 21 19,1 14 0,0 12-7,-2 7-6,-2-1-3,1-7-1,-2-5-2,-1-14 0,-1-10 0,-6-11 0,-3-16-5,-6-7-24,-3-11-47,0-11-47,0-5-163</inkml:trace>
  <inkml:trace contextRef="#ctx0" brushRef="#br0" timeOffset="196.9952">3262 2705 490,'-4'0'33,"4"0"-32,0 0 10,5-1 5,25-9-12,18 1 2,11-2-6,11 0-9,-6 3-94,-6 4-95</inkml:trace>
  <inkml:trace contextRef="#ctx0" brushRef="#br0" timeOffset="976.9968">3993 2985 363,'-7'0'33,"4"0"-26,3 0 47,0-7 5,0-4-16,0-8-26,10-8-13,6-9 1,4-3-3,4-5 6,1-8-2,2-4 1,1-11-2,-5-4-4,-1-1-1,-6-3 1,-8 11-1,-5 4 1,-3 7-1,0 8 1,-14 17 5,1 11-2,7 7 2,1 10-6,0 8 0,-7 26 0,-3 22-2,-1 14 2,8 10 0,5 11 0,3 2 1,0-3 0,8-11 0,8-13-1,2-15 0,7-13-1,7-15 1,8-13 0,9-10 0,3-12 0,8-23-2,2-9-13,6-12-7,-6-13-6,4-15 0,-2-6 4,-7 0-9,-10 1 7,-21 11 18,-19 11-12,-7 12 2,-19 15 18,-15 20 16,-8 12 14,-1 8-10,2 10-5,-3 24-7,8 15-1,11 12 8,8 8-4,15 0-4,2 6 21,11-6-19,14-5-5,7-7 0,4-11-4,-1-10 2,-3-7-2,-4-7-13,-4-5-104,-8-10-225</inkml:trace>
  <inkml:trace contextRef="#ctx0" brushRef="#br0" timeOffset="1643.617">6044 2735 453,'0'-34'6,"-13"0"18,-8 13 5,1-4-13,-6 10-4,-3 2-10,-5 8-2,-5 5 0,2 4-1,0 14 0,1 12 1,4 3-1,6 4 1,6 0-1,8 0 1,12-3-1,0-6-1,10-5-2,19-8 3,11-8-16,10-7-4,2-7-44,4-18-54,-2-4-43</inkml:trace>
  <inkml:trace contextRef="#ctx0" brushRef="#br0" timeOffset="1949.8715">6178 2423 47,'0'-67'148,"-3"5"-103,-13 5 3,-5 5-6,5 10 0,1 8 7,2 14 7,9 11-41,3 6 7,1 3-22,0 3-7,0 26-9,0 14 16,0 18 8,0 4 2,1 3-2,1 2 12,-2 4-5,2-5-8,-2-7-5,6-3 3,-1-15-2,4-2-2,1-8-1,4-4 1,1-5-1,1-5 0,4-4 0,5-7 0,7-4-1,5-5-23,3 0-18,2-8-66,-5-12-135</inkml:trace>
  <inkml:trace contextRef="#ctx0" brushRef="#br0" timeOffset="3390.0087">6660 2777 282,'0'-25'117,"0"8"-90,0 5 24,0 2-3,-4 4-20,-1 5-8,-1 1-14,-4 0-6,-5 17 0,-6 6-2,0 10 2,3-2 1,6 1 0,6-6 0,5-2-1,1-4-2,0-6 1,7-2 1,13-6-1,5-6 2,5 0-3,3-10 0,-2-10-4,2-3-11,-8-9 5,-8 3 5,-11-5-1,-6 2-1,-3 0-2,-24 5 6,-7 4 2,-7 6 3,-1 12 0,2 5 2,9 0 2,6 8-1,14 6-3,8 3-4,3 3 2,14-4 2,21 1 0,10-3-1,12-8 1,4-6-9,3 0-24,6 0-10,-7-12-9,1-6 18,-10-1 14,-4-2 20,-14-1 0,-14 2 12,-14 1 20,-8 1 18,-3 2-12,-21 6-27,-6 5-6,-1 3 15,3 2-15,6 5 3,4 10-8,10 12 3,3 6-3,5 2 0,0 3 6,3 7 9,11 2-1,2 3-6,-2 7-5,2 2 2,-3 9 3,1 1-5,-8 7-2,-5 4-1,-1-2 0,0-3 1,0-5-1,0-12-1,0-12 1,0-8-1,0-13 0,0-13 0,0-9 1,-1-3 0,-2 0 3,0-22 19,-6-12-12,1-10-10,2-7 0,0-4 2,6-2-2,0-9-3,0-8-3,12-6-6,11-4-9,8-1-11,9 3 3,6 8-5,10 8 5,1 10 9,-1 8 20,-10 12 0,-13 5 1,-16 11 1,-10 3 2,-7 7 6,0 9 7,-13 1-13,-8 0 0,1 3-3,1 14-2,5 1-5,10 3-4,4 2 9,1 1-4,18 2 4,7 3-3,3 0-5,2 2 7,2-1-17,-5 4 16,-7-3 3,-10-3 0,-11-3 0,0-6 0,-21 0-4,-14-6 3,-10-5 1,-3-5-1,-1-3-4,-3 0-76,8-7-144</inkml:trace>
  <inkml:trace contextRef="#ctx0" brushRef="#br0" timeOffset="4800.5974">9269 2905 16,'12'-20'353,"-4"-8"-304,-8 3-21,0 6 28,0-1-13,0-2-21,0-2-18,-5 6 9,-7-1-1,0 5-1,-4 5-10,-5 4-1,-4 5 0,-11 3 4,-2 18-3,0 6-1,3 7-3,2 4 0,9-1 2,10-4 1,8 0-1,6-10 0,0-4-2,17-7-7,10-9 2,6-3-8,2 0 4,3-15 1,-3-4 2,-1-5-1,-4-2 2,-7 0 2,-5 3-4,-7 4 6,-7 8 4,-2 7 1,-2 4-1,0 0-1,0 10-12,0 17 7,0 7 6,0 8 5,0-5-5,0-5 3,8-6-2,3-7-1,3-10 0,-1-6 0,5-3 2,4-3 4,7-17 1,4-11-5,4-4 1,1-8-2,-2-3-1,2 0-1,-2 2 1,-10 1 0,-9 8 0,-14 4-6,-3 12-5,0 12 0,-9 4-9,0 3 20,0 7-4,3 15-2,4 3 4,2 3-1,3-1-1,15 2-9,6-2-12,3-5 3,-2-2 14,-5-3 7,-2-1-10,-14 1 4,-4-3 4,-3 3 1,-20 2 2,1 1 6,0-5 10,4-1 0,9-4-5,9 2-11,0-6-1,11-1 1,23-2 0,15-3 8,6 0-8,6 0-4,-1-9-68,-3 0-75</inkml:trace>
  <inkml:trace contextRef="#ctx0" brushRef="#br0" timeOffset="5199.7348">10100 2919 133,'0'2'87,"16"-1"-85,7-1 5,7 0 18,1 0-21,-3 0 5,-4-11-6,-3 0-2,-5-1 2,-7-7 4,-1 2 43,-8-3-41,0 1-5,0 0 15,-2 2 10,-14 0-14,-7 1-4,-2 7 11,-5 4-19,0 5 2,0 2 0,5 18-2,6 10-2,8 6 11,8 3 2,3 4 6,8-4-1,14-5-5,9-7-12,8-4 1,4-9 5,8-9 0,0-5-4,-1 0-4,-3-14-4,-3-5-32,-3-5-74,-7-2-113</inkml:trace>
  <inkml:trace contextRef="#ctx0" brushRef="#br0" timeOffset="6413.8593">12459 2980 20,'14'-27'349,"-4"-4"-310,-8 4-13,-1 9 16,-1 4-4,0 3-16,0-2-7,0 1-1,0 3 1,0 0-3,-6 0 3,-12 5-10,-8 2 1,-13 2-5,-10 0-1,-8 19-2,4 7 1,6 6-2,13 4 1,8-4-3,13-1 4,11-4 0,2-1-1,2-7 0,22-4 0,4-8-4,5-7-1,4 0-6,-3-2-8,5-15 0,-4-5 6,-5-6-2,-4 0-2,-7 0 6,-6 1 5,-6 6 8,-7 5 1,0 10 7,0 5 22,0 1-26,0 0-4,0 15-9,0 9 8,0 3 1,0-2 1,0-4 0,3-3 1,10-1-2,3-7 0,4-7 1,6-3-1,0 0-5,10-5-16,-1-14-27,-1-5-47,-3 0-1,1-4 6,-7 0-4</inkml:trace>
  <inkml:trace contextRef="#ctx0" brushRef="#br0" timeOffset="6749.8598">12787 2835 68,'7'-10'117,"-6"8"7,-1 2-37,0 0-56,0 4-29,0 15-1,0 8 10,0 5 4,0-3-8,0 0-2,0-7-4,0-1 0,0-7 2,0-9-2,0-4-1,0-1 0,0 0 1,0-1 1,0-15-2,12-6-3,4-2-1,4-2 4,2-2-2,2 3 1,0 3-1,0 7-5,4 6 2,3 3 2,-2 6 3,-1 0 2,-2 0 4,-6 14 14,-2 4-9,-6 7-5,-3 3 1,-4-1 0,-4-1-5,-1-2 0,0 0-2,0-5-49,0-3-60,-4-5-129</inkml:trace>
  <inkml:trace contextRef="#ctx0" brushRef="#br0" timeOffset="6954.8586">13363 2832 316,'0'-2'168,"2"2"-156,1 0-12,3 17 0,0 6 22,-2 7-7,2 1-10,-5 2-4,1-3-1,-2-1-30,0-7-67,0-5-103</inkml:trace>
  <inkml:trace contextRef="#ctx0" brushRef="#br0" timeOffset="7126.9358">13453 2539 507,'0'0'16,"0"0"-16,0 20-11,4 8-10,1 6-12,-1 8-110</inkml:trace>
  <inkml:trace contextRef="#ctx0" brushRef="#br0" timeOffset="7890.2252">13664 2950 280,'3'-2'161,"-1"2"-142,3 0-5,-2 0-7,3 0-5,0 7 3,-1 10 9,0 3-3,-5 3-6,0-3-3,0 0-1,0-8-1,0-2 0,0-6-5,0-1-4,0-3-6,0 0 15,0 0 1,0-11-1,0-9-1,0-5-6,0 1-9,10-2 6,8 4 1,3 4 4,8 4 3,2 7 2,6 4 0,2 3 1,-3 0 0,-3 15 7,-7 4 1,-8 3-5,-10 2-2,-5 3 3,-3-1-2,0-3 1,-6-3 0,-5-6-4,5-5-3,3-6-3,2-3 1,1 0 5,0-3 3,0-14-3,6-6-15,9-7 15,1 1 0,7-5-2,-3 2 1,3 1 0,2 5-3,1 5 2,-5 8-2,2 11 3,-6 2 1,-1 0 7,-2 16 3,2 10 0,-3 2 7,-2 3-12,1 0 0,-5 3-4,1-5 1,3 0-1,1-8-1,6-5-6,3-7-29,5-4-28,2-5-74,2 0-55</inkml:trace>
  <inkml:trace contextRef="#ctx0" brushRef="#br0" timeOffset="8498.043">14781 2948 23,'17'-24'242,"-11"7"-187,-6 2 11,0 7 3,-4 4-32,-19 4-27,-6 0-9,-4 3-1,-6 14-1,3 2 0,4 3 1,7 0 0,3-4 0,5 1-1,7-2 0,7-6-7,3-5-19,0-3-18,5-3 6,14 0 36,2 0 3,0-7-13,-2 0-6,0-1 8,0 2 8,-5 1 3,-2 1 0,-2 4 1,1 0 4,0 4 3,-2 9 17,4 1 2,-1 5-4,4-2-14,4 0-4,6-5-2,9-1 5,1-8 0,4-3-4,8 0 4,4-7 3,6-15-4,6-4-1,5-6 2,-2-10-3,-1-1 1,-5-11-2,-5-5-2,-6-9-2,-4-7 0,-13-5-1,-14-5-2,-14 3 1,-5 5-11,-32 13-2,-15 12 15,-7 20 6,0 15 16,5 17 7,6 14-13,4 28-16,12 20 2,12 16 2,12 11-2,3 1 10,19 0-8,9-6 4,-3-4-8,-7-7 2,-12-5-2,-6-8-52,-33-19-249</inkml:trace>
  <inkml:trace contextRef="#ctx0" brushRef="#br0" timeOffset="9977.0571">15920 3200 67,'1'-2'370,"-1"-4"-354,2-3-4,-1 6 32,2 1-16,-1-1-17,1-1-5,0 1-3,-1 0 1,-2 1 0,0 2-1,0 0-3,0 0-2,0 0-2,0 0-5,0 2-1,0 6 9,-3 2 1,-1-1 0,4-3-5,0-4-2,0 0 6,0-2 1,0 0 1,0 0 4,0 0-1,0-9 9,0-1-10,4 0 1,-4 5 1,0 3-5,0 2-8,-4 0-53,-22 0-205</inkml:trace>
  <inkml:trace contextRef="#ctx0" brushRef="#br0" timeOffset="43968.9089">3537 4221 41,'-18'-33'434,"-2"-5"-418,0-3 31,9 10-10,7 15-3,1 1-11,3 7 1,0 6-6,0 0-6,0 2-9,0 0-3,0 0 0,0 0-4,0 19-1,7 15 1,8 18 4,9 13 2,3 7-1,1 3-1,3 4 1,2-3-1,-1-3 1,2-5-1,-4-9 0,-2-11 1,-6-11-2,-5-12 1,-4-11-1,-5-9-1,-1-5 1,8-27 1,5-19 3,5-19-1,3-13-2,1-8 0,-1-5-1,-4-6 1,1-2-1,-4-2-1,1 6 0,-5 7 0,-7 14 2,-5 19-1,-1 17-7,-2 16-4,-2 16 1,0 6-24,0 32-54,-11 21 27,-5 22-48,-5 5-144</inkml:trace>
  <inkml:trace contextRef="#ctx0" brushRef="#br0" timeOffset="44329.6424">3408 4400 332,'0'0'55,"0"0"-25,5-3 0,9-3-2,9-6-14,11 0 14,16-5 1,5 0-14,-1 0-7,8 2-7,-1-1 0,8 2-1,-2-2-10,-1 3-67,-9 0-104</inkml:trace>
  <inkml:trace contextRef="#ctx0" brushRef="#br0" timeOffset="45716.5633">4332 4529 326,'-11'-4'104,"5"-12"-81,6 3 15,0-2-12,8 2-21,17 3-5,11-3 0,6 2 0,5 5 0,3 3 0,-5 3 0,-5 0 0,-2 12 0,-10 9 0,-11 4 0,-12 6 0,-5 3 0,-9 2 1,-23 0-1,-5-2 2,0-3-2,0-6 4,1-6-4,15-5 2,7-8-2,8-3 2,6-3 1,0-6-3,11-18 0,16-7-1,6-8 0,9-3 0,-1-1-2,1-1-9,0-1 8,-4 6 3,-3 5 1,-7 6 1,-7 7 1,-9 7 7,-6 7 5,-6 4 8,0 3 8,0 0-8,0 0-11,0 0-11,-6 13 1,-6 9 1,0 9-2,0 5 0,9 5 0,3 2 4,0-4-2,0 0-1,15-8 2,4-4-1,7-7-2,4-9 0,10-11 2,12 0-2,5-17-7,3-8-61,-5-7-107</inkml:trace>
  <inkml:trace contextRef="#ctx0" brushRef="#br0" timeOffset="46345.9839">5720 3756 326,'12'-26'73,"-7"13"-55,-1 6 41,-2 2-2,-2 4-14,0 1-11,0 0-18,0 6-14,-11 26 3,-14 19-3,-10 23 9,-6 22 2,2 12 1,2 16 12,10 3-10,8-3-1,14-3-6,5-3-4,24-12-3,19-13-1,17-13 1,15-21-2,12-15-48,8-27-104</inkml:trace>
  <inkml:trace contextRef="#ctx0" brushRef="#br0" timeOffset="46901.8067">6317 4303 421,'-7'-17'105,"1"2"-54,1 11-14,5 4-12,0 0-14,0 8-11,0 20 0,6 14 4,-1 8 17,-4 4-18,-1-2-2,0 0 0,0-9-1,0-7 0,0-8-17,0-6-37,-1-13-35,1-7-46,-2-2-49</inkml:trace>
  <inkml:trace contextRef="#ctx0" brushRef="#br0" timeOffset="47223.7453">6222 4071 417,'-27'-17'47,"9"8"14,9 3-9,6 5 9,3 1-36,0 0-25,9 7-1,22 15 0,17 7 1,20 12 2,12-1 0,2 4 0,3 6-2,-11 4-1,-11 0 1,-14 3-1,-19-1-2,-24 2-9,-12-4 4,-40 1 3,-17-1 5,-18-1 0,-5-6 0,3-7 1,8-9 1,23-11-2,19-8-22,21-6-43,12-6-59,12 0-180</inkml:trace>
  <inkml:trace contextRef="#ctx0" brushRef="#br0" timeOffset="47680.3748">7259 4249 328,'0'-11'48,"0"6"2,0 4 13,0-1-8,0 2-21,0 0-15,0 17-18,-14 15-1,-10 10 9,-4 10 8,4 3-2,7 0 3,8 0-8,8-4-9,1-5-1,6-3 0,18-8 0,10-9 0,17-7-1,3-14-39,14-5-61,-5-11-216</inkml:trace>
  <inkml:trace contextRef="#ctx0" brushRef="#br0" timeOffset="48206.5495">7477 4448 487,'0'-3'37,"0"-3"-5,23 1-24,7 2-7,10 3-1,5 0 2,2 0-1,-9 12-1,-10 6-1,-10 2 0,-11 6 1,-7 1 1,0 1 0,-20-1-2,-4-3 2,4-5-1,1-5 3,7-6-3,4-3 0,6-5-6,2 0-3,0-5 7,11-14-17,10-3-4,8-5 18,-2-3-12,3-5 7,1-5 5,-4 2-8,-2 3 1,-7 6 12,-8 9 0,-2 8 13,-7 7 13,-1 5 18,0 0-16,0 10-25,-13 12 3,0 9-4,0 5 2,9-4-1,4 1 1,0-6-4,8-5 0,14-5 1,3-5 0,12-7-1,4-5-12,3 0-47,4-12-90,-4-9-123</inkml:trace>
  <inkml:trace contextRef="#ctx0" brushRef="#br0" timeOffset="48424.9758">8141 4271 392,'-4'-3'107,"1"3"-76,3 0-24,15 16-2,18 11 22,17 7 4,3 4-14,0 4-10,-5 1-2,-15 6-4,-15 1-1,-17 3 0,-2 5 0,-33-2 0,-16 2-24,-11-5-45,0-9-88</inkml:trace>
  <inkml:trace contextRef="#ctx0" brushRef="#br0" timeOffset="49136.9306">9099 4792 254,'-11'-12'13,"5"10"-2,3-2 51,2 4-9,-3 0-24,4 0-6,-3 0 1,-2 0-3,-5 0-4,-2 0-2,-2 0 7,2 0-5,2 4-4,7 0-2,1-3-6,2-1-4,0 5-1,23-4 1,22-1 8,20 0 8,25 0-13,16-14-3,3 0-1,1 2 0,-3 1-9,-13 5-32,-13 3-42,-13-2-55,-26 2-81</inkml:trace>
  <inkml:trace contextRef="#ctx0" brushRef="#br0" timeOffset="49398.0469">9651 4563 247,'-11'-6'92,"8"2"-45,3 4 10,0 0-9,0 0-23,11 0-20,11 0-5,11 7 1,6 9-1,8 4 2,-5 7-2,0 5 2,-3 4 1,-12-2-2,-7 4-1,-10-2 1,-10-1-1,-1-5 0,-24 1 0,-9-3-36,-7-1-27,-2-6-115</inkml:trace>
  <inkml:trace contextRef="#ctx0" brushRef="#br0" timeOffset="50259.4483">10765 4732 393,'-9'-16'36,"3"8"-7,4 5 39,2 3-24,0 0-20,0 0-19,0 0-5,0 16-7,-6 14 6,-1 6 1,-3-2 3,-5 0-3,1-3 0,0-4 1,0-3 0,3-4-1,1-10 1,5-6 1,3-4-2,2 0 3,0 0 3,0-15-1,0-13-5,2-14 0,13-13-1,5-10 1,5-10 0,4-3-1,0 0 0,3 1-1,4 5 2,-2 9 0,0 15 0,-4 16 8,-6 13 5,-8 12 5,-4 7-11,1 4-7,3 22 0,4 13 3,0 16 8,-1 4 15,-3 8-21,0 0-3,-2 2 0,0-1-2,-2-7 0,0-1 0,-5-11 0,-2-13-30,-4-9-23,-1-6-33,0-7-103,-6-11-156</inkml:trace>
  <inkml:trace contextRef="#ctx0" brushRef="#br0" timeOffset="50457.3689">10695 4716 495,'-24'-6'23,"12"1"-2,10 3 24,2-1-20,11-2-16,25-4-9,19-2 0,15-1 0,9 1-8,-4 4-40,-4 2-37,-11 2-125</inkml:trace>
  <inkml:trace contextRef="#ctx0" brushRef="#br0" timeOffset="50875.9906">11672 4309 354,'10'-27'105,"-2"3"-78,-4 7 0,-2 8 21,1 4-15,-3 4-5,0 1-8,0 0-20,-12 26-2,-18 15 2,-7 19 6,-7 11 2,3 2 4,15 2 5,7-2-7,13-2-9,6-7-1,10-11 0,25-9 0,9-10 0,16-13 0,3-8-24,5-8-46,0-5-90</inkml:trace>
  <inkml:trace contextRef="#ctx0" brushRef="#br0" timeOffset="51407.9653">11839 4586 467,'0'-13'31,"10"3"-31,18 3-2,7 4 1,5 3 2,2 0-1,3 10 0,-8 7-1,-7 7 1,-11-1 0,-7 2 0,-9 3 0,-3-3 0,0-1-2,-16-2-5,-1-7 7,4-1 3,1-9 4,7-2-3,5-3-2,0 0 1,0 0-1,0-3 6,9-16 8,5-5-16,4-5 0,6-5 0,0-2 0,1 0 2,0 1-2,-4 4 0,-7 7 1,-5 8 14,-8 11 9,-1 4 4,0 1 0,0 0-27,-13 16 6,-4 9-7,-1 6 1,3 3-1,9 0-2,6-1 2,0-1 1,5-5-1,16-3 0,7-9 0,9-7-10,8-8-38,3 0-68,1-8-168</inkml:trace>
  <inkml:trace contextRef="#ctx0" brushRef="#br0" timeOffset="51806.7383">12573 4336 481,'-6'0'43,"6"0"0,0 0-2,0 0-36,3 5-5,15 18-2,6 11 2,8 10 11,3 2 6,-1 8-10,-4 3 0,-9 4-6,-11 1 0,-8 1 0,-2-7-1,-18-6 0,-15-9-3,-9-4-36,5-6-45,-2-11-148</inkml:trace>
  <inkml:trace contextRef="#ctx0" brushRef="#br0" timeOffset="52368.2914">13214 4065 391,'-9'-14'75,"5"8"-37,4 6 9,0 0-19,0 0-13,0 0-10,10 14-5,11 15 0,12 12 17,10 10 5,1 12 4,3 13-10,-3 10-2,-9 12 0,-10 12-7,-16 2-2,-9 4-5,-11-4 1,-22-12 0,-12-3-1,-7-9 2,-5-9-2,-10-10-1,-3-7-29,-9-6-42,-2-15-80,-2-15-297</inkml:trace>
  <inkml:trace contextRef="#ctx0" brushRef="#br0" timeOffset="106306.5766">3534 7706 277,'3'-13'10,"-3"-1"153,0 3-137,0-3 7,0 5 4,0 2-12,0 3-1,0-2-4,0 3-8,1 2 3,-1 1-4,0 0-6,0 0-3,0 1-2,0 20-5,0 18 5,-1 17 1,-8 13 7,-6 6-5,0 2-2,1 0 0,4 1 0,0-5-1,2-9 0,4-10 0,1-11 0,3-11 0,0-9-1,3-4 1,15-5-3,5-5 3,16-4 1,11-5 1,8 0-1,15-9 0,3-10 0,9-1-1,3-2-6,-8 0-17,-6 2-26,-16 0-31,-13 5-55,-7 0-111</inkml:trace>
  <inkml:trace contextRef="#ctx0" brushRef="#br0" timeOffset="106637.0347">3604 7648 326,'-17'-14'33,"7"0"-13,6 0 33,4-3-6,0-2-21,11-1-8,17-5-16,10 4-1,10 0 1,4 2-2,2 5 0,2 6 0,-6 7 0,-4 1-33,-12 0-26,-10 12-72,-13 8-67</inkml:trace>
  <inkml:trace contextRef="#ctx0" brushRef="#br0" timeOffset="106832.6457">3655 7816 94,'-8'4'212,"4"-3"-190,4 2-20,0 0 18,12-1 22,16-1 10,11-1-16,10 0-20,9 0-13,5-3-3,-5 0-12,-4-4-108</inkml:trace>
  <inkml:trace contextRef="#ctx0" brushRef="#br0" timeOffset="107535.931">4527 8163 44,'-10'-23'401,"1"3"-356,1 18-22,8 2-7,0 0-16,0 8-4,8 17 1,7 10 3,6 2 1,-1-3 0,0-5 0,-2-5-1,-2-7 0,-1-5 1,-2-7-1,-1-5 4,4 0 8,1-16 0,1-11-7,2-8-3,-1-7 6,2-5-3,3-2-4,-3 2 0,-1 5-1,-3 12 0,-4 10 0,-5 8-1,-2 9-5,0 3-28,0 5-31,1 19 16,1 2-47,1 10-44</inkml:trace>
  <inkml:trace contextRef="#ctx0" brushRef="#br0" timeOffset="108782.7279">5046 8250 60,'0'0'316,"0"0"-309,0 0-5,0 0 25,8 0-10,11-1-15,7-5 2,-1-6-2,1-6-1,2-2 0,-6-8 0,-4 3 0,-6 2-1,-9 1 0,-3 5 4,0 2 1,-18 6 5,-3 9 0,-13 0-6,1 16-2,-1 15 0,-1 7 0,10 2-2,10 4 5,9-5-5,6-5 0,0-5 1,18-5 1,12-7 0,10-7 0,5-8 2,7-2-2,3-7 0,-1-17-2,-2-6-1,0-7 0,-5-3-2,-3-3 0,-8 0 3,-5 6-1,-14 4 1,-13 10 0,-4 8 0,-4 5-1,-10 9 1,-5 1-2,2 2 3,3 17-2,5 3 1,7 4-1,2 1 0,2-1 1,20 2 0,3-5 2,1 2-2,-2-1 0,-4-4-2,-10 2-1,-9-3-1,-1 1 2,0 0 0,-14-2 2,-5-1 1,6-4 1,1-4 1,7-2 0,5-4-3,0-3-1,18 0 1,16 0 4,9-13-4,10-4-7,-5-5-15,4-2-7,-6-4-9,-10 0 1,-3 1 15,-11 4 13,-8 4 6,-10 5 3,-4 7 43,0 3 23,0 4-20,-1 0-17,-5 0-8,0 0-18,1 12-3,2 3 1,3 2 0,0 0 2,3-5-2,11-1 2,6-4-1,6-4 5,5-3 2,5 0 0,1-7-7,2-10-1,3-5 0,-5-2 0,-4-5 0,-2-2-1,-8 3 1,-7 3 1,-9 5-1,-2 11 3,-5 2 14,0 6 9,0 1-5,-8 8-17,-11 22-5,-2 15 0,-1 22 1,2 11 0,1 16 10,4 18-2,0 7-5,3 5-4,3-5 0,2-10 0,1-9 0,3-14 0,-2-10 0,-1-13-1,-1-13-1,-2-14-3,-3-14 3,-3-8-1,-3-14 3,-6 0 0,-9-14 2,-2-15-2,-5-12 0,2-7 0,4-10 1,9-1-1,8-2 0,10-5-1,7 0 2,7-4-2,27-7 1,13 2-1,16 0-7,6 4-11,7 6-3,-1 10-24,-5 8-53,-9 7-194</inkml:trace>
  <inkml:trace contextRef="#ctx0" brushRef="#br0" timeOffset="109785.8034">7873 8599 404,'-9'0'34,"3"-9"-4,6-20 2,16-9-14,19 5-8,11-1-1,3-2 2,9-2-6,-3 1-4,-10 3-1,-6 3 0,-18 8 1,-11 6-1,-10 5 1,0 7-1,-24 5-5,-10 0 5,1 3 1,-4 14-1,7 0 0,11 3-1,10 0 0,4 0-3,5-1 2,15 0 2,11 1 1,12-3 0,0 2-1,5 0-11,-6 1-3,-7-3-2,-6 3-4,-13 1 4,-9-1 3,-2 0 11,-12 1-2,-10 0 4,-2-1 5,5-3 7,5-4-3,10-2-5,4-2-4,4-1 3,22-5-3,7-3 4,14 0-4,9-6-3,3-10-29,4 0-24,3-5-41,-4-1-11,-8-3-70</inkml:trace>
  <inkml:trace contextRef="#ctx0" brushRef="#br0" timeOffset="110753.8652">8814 8432 22,'0'-21'131,"0"7"-31,0 5-9,-6 2-6,-3 4-38,3 0-18,0 3 1,0 0-19,0 10-8,-7 7-1,4 8 6,0 5-3,-1 3-2,5 3 6,2 0-5,3-4-4,0-2 0,0-7 0,12-4 0,7-4 0,7-10 0,0-5 4,6 0-4,2-7-6,2-12-3,-6-5-4,-8-8 2,-8-1 8,-10-4 3,-4 3-1,-3 4 0,-20 7-2,-3 9 3,-11 11 3,2 3 7,6 2-6,2 17-3,11 5-1,6 4-2,10 0 0,0 1 2,9-3 2,15-6-2,2-3 0,4-8 0,9-5-16,-3-4 13,-1 0-6,-4-10 6,2-7 2,-6-4 1,-4-3 0,-2-3 0,-4-2 1,2-1-1,1-4 3,3-2 7,4 6-4,0 4-5,1 9 3,2 7 1,0 10-3,-3 0-2,0 22 0,-6 9 0,-2 13 0,-2 4 0,-6 2-1,-8 1 1,-3-7-3,0-3-12,-19-9-10,-5-10-7,-3-8 13,-1-9 18,4-5 1,5 0 3,5-5 2,8-9 0,6-3 3,0-2-6,13-1-2,17 3-1,3 2-3,4-1-6,7 3 1,-1 2-6,1 1-4,-1 0-7,-3 1 1,-1-4 18,-7 4 7,-2-4 3,-6-1-3,-6-1 2,-3-2 1,-6-2 9,-6-2 4,0-1 16,-3 2-11,0-1 0,-15 4 2,-3 3-11,-5 8 10,-1 3-15,-2 3-3,-4 7 0,5 18-1,0 9 2,7 10 2,10 4 1,8 2-3,0-3 0,24-8 1,10-8-3,7-7-1,11-12 2,9-9-2,-4-3 1,1-3-1,-13-16-2,-4-5-29,-9 3-40,-11-7-130</inkml:trace>
  <inkml:trace contextRef="#ctx0" brushRef="#br0" timeOffset="111585.3249">11830 8811 134,'12'0'263,"-11"0"-211,-1-4-11,3-12 8,2-1-17,2 1-14,7-4-11,-2-5 7,0 0-8,2-4 0,-3 2-4,-3-1-1,-4 8-1,-4 4 0,0 5 0,0 11 0,-16 0 0,-5 14-1,-6 13 1,1 7-1,0 10 0,9-2 1,8 0 0,9-3 0,0-10-1,5 0 0,16-11-1,7-9-4,6-9-1,4 0-4,7-18 8,0-10 0,5-5 2,-4-7 0,3 2 2,1-3 0,0 4-1,4 6 0,-9 6 3,-7 8 1,-12 13-3,-7 4-1,-4 7-1,-3 20 0,-6 7 1,-6 7 1,0 0-1,-3-3 0,-12-4 1,-11-6-1,0-3-2,-6-6-3,-7-7-15,-2-7 0,1-5-15,2 0-38,0-5-36,2-10-80</inkml:trace>
  <inkml:trace contextRef="#ctx0" brushRef="#br0" timeOffset="111945.8032">12053 8165 339,'-2'-9'48,"-2"4"-8,4 5 9,-2 0-36,-1 14-13,-3 14 0,0 7 1,3-3 0,1-6-1,2-2 0,0-7 0,2-5 0,8-6-2,6-6 2,4 0 4,4-6 5,-3-15-3,-2-6-5,-2-2 3,-13-5-2,-4-1 0,-10 0-1,-22 10-1,-12 10-2,-16 15-2,-6 3-15,-5 30-65,-4 12-207</inkml:trace>
  <inkml:trace contextRef="#ctx0" brushRef="#br0" timeOffset="112944.0374">14743 8848 371,'-1'0'37,"1"-12"2,0-5 18,19-3-43,11-11-12,7 3 6,5-5-1,6-1-3,-5-3 1,0 0 1,-13 2-2,-9 2-1,-11 6-1,-10 5 1,0 5-1,-10 8 2,-10 6-4,-2 3 3,0 0-3,-1 12 0,7 6-2,10 2 1,6 5-1,0-3 1,7 2 0,19-4-5,4 1 0,5 1-11,0-3 5,-1 1-14,-6 0 8,-10 0-3,-10 2 11,-8-2 6,-7 2-2,-18 2 3,-6-3 3,1 1 10,5-5 7,10-1-4,6-3-3,9-3-10,0-2 2,10-1 0,19-6 5,13-1 6,14 0-10,7-2-3,2-9-26,-3-4-47,-4-1-98</inkml:trace>
  <inkml:trace contextRef="#ctx0" brushRef="#br0" timeOffset="113334.1129">15553 8754 335,'-6'-1'42,"4"-1"-17,2-1 26,9-2-34,17-3-14,8-3-2,5-3-1,-3 0 0,-2-1 1,-4-3-1,-9 2 1,-7 1-1,-11-2 1,-3 0-1,-4 3-1,-21 4 1,-11 7 14,-9 3-13,-5 1 4,3 15 4,1 6 3,13 5-1,11 4-3,8 3-4,13 2-3,1-4-1,23 0 1,17-3 2,20-3-2,13-9-1,8-7 0,6-8-29,4-2-31,-3 0-21,-5-9-30,-6-7 28,-15 1-25</inkml:trace>
  <inkml:trace contextRef="#ctx0" brushRef="#br0" timeOffset="113926.7635">16414 8686 119,'0'-10'59,"4"-5"-21,-1 3 10,3 5-9,0-3-12,-2 2 12,1-1-7,-3 0 1,-2-1-12,0 0 3,0 1 4,-7 2-9,-16 1-17,-9 3 12,-6 3-11,-9 0 4,-1 11-5,-2 9 9,5 6-3,6 2-1,11 4 0,11 0-7,14-2-2,3-2 1,14-4 1,18-5 1,12-9 1,7-6-2,4-4-21,3-3-10,-1-15-25,-2-9-4,-10-2-12,-9-9-11,-8-4 29,-9-4 29,-8-8 25,-6-3 18,-1-3 16,-4-5-16,0-3 19,0 0 4,0 6 14,0 12-9,0 16 9,0 15 4,0 15-18,0 4-11,0 0-29,0 30-1,0 16 0,-4 23 7,-9 6 5,-3 7-6,-7 5 6,3-1-1,0-5-8,5-11-3,8-12 0,4-12 0,3-10 0,3-11-2,22-11-1,5-6-22,12-8-10,3 0-10,1-8-19,1-9-11,-9 5-50,2-3-36</inkml:trace>
  <inkml:trace contextRef="#ctx0" brushRef="#br0" timeOffset="114287.6874">16939 8831 202,'2'0'135,"1"0"-97,2 0-9,4-3-11,-3 1 4,1 0 1,-2 2 1,-4 0-11,2 0-8,-3 0-5,0 0 0,0 1 0,0 9 2,0 2 1,2-1 0,1 0-2,1-2 1,1-3-2,2-4 1,1-2 0,-2 0 1,1 0-1,-4-6 2,0-5 0,-3 0 0,0 3 25,0 1 10,0 2-23,0 2-11,-2 3-4,-5 0-19,-5 0-89,-6 8-294</inkml:trace>
  <inkml:trace contextRef="#ctx0" brushRef="#br0" timeOffset="139419.1382">3934 10414 306,'0'-28'123,"0"0"-60,0 1-56,0 6 12,0 5 16,0 10 0,0 5-12,0 1-9,0 0-5,0 0-3,0 0-4,1 0-2,4 21-2,6 15 2,0 25 8,7 8-3,3 8-4,1 0 0,5-2-1,1-2 0,2-5-1,-2-6 1,-1-13 0,-6-6-1,0-14 1,-5-9 0,-5-11-1,-6-5 1,0-4 0,-3 0 2,4-10 2,3-19 2,-1-20-4,5-14-2,0-16 0,1-10 0,3-14 0,0-4-1,5 4-1,-1 6 1,-6 22 0,0 15-2,-6 16 1,-3 17-3,-3 9-12,1 12-8,-4 6-23,8 9-53,-4 21 19,4 11-88</inkml:trace>
  <inkml:trace contextRef="#ctx0" brushRef="#br0" timeOffset="139755.5747">3963 10628 304,'-12'-9'67,"1"2"-30,8 1-14,1-1 33,2 0-19,0-3-6,0 0-21,15-4-6,6-2-3,7-2-1,4 1 1,-1 2-1,9-3 0,0 4-1,1 4-8,3 4-51,4-3-108</inkml:trace>
  <inkml:trace contextRef="#ctx0" brushRef="#br0" timeOffset="141301.9387">4751 10710 201,'-5'-7'19,"1"-3"-11,4 7 17,0 0 5,0 2 2,0 0-6,0-2 1,0 2 2,0-4-4,0 3 0,0-4 1,0 2-3,0-3-1,0 2-3,0 1-5,0-1 0,0-1-4,0 1-1,0 2 1,0 2-4,0 1 4,0 0-4,0 0-2,0 0-4,0 0-2,0 15-4,0 10 6,0 6 1,0 2 1,3 2-1,6-5-1,9 0 1,6-7-1,3-4 2,1-8-2,5-6 2,3-5-1,4-5 0,-4-14 0,1-9 2,-3-2-3,-2-2 0,-11-1 0,-4-1 0,-12 7 2,-5 4-2,0 4 1,-2 10-2,-8 4-1,0 5 2,5 7 0,-4 25 0,-1 12-4,2 16 4,8 9 1,0 8 0,8 5 1,9-1 0,6 3-1,-2 2-1,2-5 1,1 0-1,-3-6-1,-6 0 1,-5-9 0,-5-8 1,-5-14-2,0-10 1,-14-6 0,-12-8 0,1-4 0,-7-6-6,-2-3 1,0-7 4,-2 0-1,2-9-1,4-13 1,7-14-1,3-13-3,6-14-2,6-17 2,8-5-4,0-6 4,20 2-4,10 4-3,7 7 3,5 10 4,7 12 1,-3 8-5,6 9-17,-3 8-41,-1 4-97</inkml:trace>
  <inkml:trace contextRef="#ctx0" brushRef="#br0" timeOffset="142112.3346">5943 10122 196,'10'-23'32,"1"3"18,-2 3 21,-9 5-20,0 2-13,0 6 7,0 2-7,0 2-15,-5 3-18,-13 28 0,-9 21-3,-8 23 8,-1 17 0,6 14 10,6 5-4,8 8-1,7-5-8,9-9-4,6-5-1,22-14-2,11-10 0,7-6 0,3-5 1,0-7-1,-2-5-3,-10-9-51,-7-13-120</inkml:trace>
  <inkml:trace contextRef="#ctx0" brushRef="#br0" timeOffset="145081.9189">6646 10651 306,'0'-25'61,"-1"-4"-17,-5 5 19,3 6-11,2 5-11,-1 6-1,2 6-11,0 1-14,0 0-9,0 0-6,0 1-2,0 23-2,0 14 4,0 17 0,0 6 4,0 6-1,0-4-1,0 0-2,0-8 1,0-1-1,0-10 0,0-7-1,0-10-9,0-8-36,0-10-13,0-9-20,0 0-8,0-16 6,0-15-59,-1-9 74,-8-6 66,-3-4 20,0-1 33,-4-5-14,2 0-2,-2 2 2,4 4 13,1 3 2,3 4-20,5 2 13,3 5-21,0 2 9,4 3-15,15 4-7,11 3-7,9 3-3,10 2-2,6 7 1,-1 3-2,1 7 0,-10 2-1,-11 6 0,-10 16 0,-10 6-2,-11 8-2,-3 6 1,-23 1 2,-12 0 2,-15-4 0,-2-4 0,4-5 0,3-5 1,10-3 1,9-4 0,10-6-1,10-4-1,6-1-3,0 0-1,15 3 4,13 2 3,11 1 0,6 0-3,4 0 1,3 8 1,-2-1-2,-4 8 1,-9 0 0,-3 1 1,-10 4-2,-3-2 0,-6-3 1,0-1-1,-2-4 0,-2-5 0,-1-6 0,-4-5-1,-3-4-29,-3-2-61,0-1-54</inkml:trace>
  <inkml:trace contextRef="#ctx0" brushRef="#br0" timeOffset="145644.1261">7443 10301 243,'6'-27'66,"-3"9"3,0 2-26,-1 5 5,-1 4 3,-1 7-10,0 0-11,0 0-23,0 10-7,-1 23-3,-10 26 3,-8 15 12,1 14-5,0 2 4,6 1 6,5-1-10,7-8 2,0-4-6,14-13-2,9-7-1,4-11 0,7-5 0,5-8 0,-2-8-4,-1-9-33,-3-8-25,0-3-44,-2-6-114</inkml:trace>
  <inkml:trace contextRef="#ctx0" brushRef="#br0" timeOffset="146251.8715">7755 10829 338,'-11'-10'73,"3"4"-49,5 3 39,3 3-11,0 0-26,0 0-19,0 0-7,0 6 0,7 7 0,8 5 2,-1 0 0,2-3-1,-1-1-1,3 0 1,1-8-1,1-1 0,0-5-3,1 0 1,2-8-10,-1-11 7,-6 0-1,-4-5 0,-6 2 3,-4 0 3,-2 3 1,0 6-1,0 4 6,-5 7 11,-1 2-2,-3 0-9,1 17-5,-3 16 0,6 13-1,4 10 5,1 7 3,0 7 2,6 5-1,10 4-2,-1 5-3,3 2-3,-4-2-1,0 1 0,-3-10 0,-5-11 0,-3-17 0,-3-10 0,0-13-1,-6-9 1,-5-7 0,-6-8 1,-5 0-1,-1-23 0,-7-10-4,0-13 4,5-3 0,3-12-2,12 0 1,3-1-8,7 1 5,0 8 2,12 2-11,13 1-8,5 4-7,9 0-7,1 5-20,0 4-23,1 3-111</inkml:trace>
  <inkml:trace contextRef="#ctx0" brushRef="#br0" timeOffset="146671.7853">8312 10361 189,'-2'-19'215,"-3"7"-154,3 10-3,2 2-9,0 0-31,0 7-18,9 25 0,22 19 2,9 15 8,6 12 1,5 11-10,-6 6 5,-8-2-2,-15 4-1,-10-11-1,-12-11-2,-3-7 1,-24-12 0,-10-9-1,-6-12 0,-8-11-13,6-7-40,-5-7-67,3-10-265</inkml:trace>
  <inkml:trace contextRef="#ctx0" brushRef="#br0" timeOffset="147337.8699">9215 10969 240,'-17'-4'50,"1"-3"10,10 4-1,5 1-2,1 2-15,0 0-14,0 0-5,0 0-6,0 0-3,0 0-6,0 0-1,0 0-1,0 0-1,15 0 2,19 0 7,17 0-3,20 0-4,12-3-5,9-5-2,2-1 0,-1 2 0,-1 1-8,-15 4-29,-8-2-33,-15 1-37,-17 2-38,-15 0-40</inkml:trace>
  <inkml:trace contextRef="#ctx0" brushRef="#br0" timeOffset="147661.982">9796 10718 223,'-17'-10'67,"1"6"-25,5 3 46,7-1-39,-2 2-9,6 0-16,0 2-18,19 13-4,11 13 21,7 2-4,8 4-12,3 0-3,-4 2-3,-5 2 0,-4-4 0,-14 3-1,-9-5 0,-12 0 0,-7-2 0,-30 2 0,-13-4-1,-7 1-4,-4-5-17,10-3-26,10-3-50,13-7-111</inkml:trace>
  <inkml:trace contextRef="#ctx0" brushRef="#br0" timeOffset="151952.4431">11069 10694 220,'0'-8'48,"0"-4"15,0 0 2,0 1-34,0 0-1,0 0 6,3 1-8,-2 0-10,1-3-3,-2 6 5,0 0 4,0 3-5,0-4-5,-3 1-5,-13 2-5,-8 0-3,-9 3-1,-8 2 0,-9 0 0,-7 14 1,-4 3 0,0 10 3,0 7 0,4 9 4,4 11-5,7 8 0,9 4 7,11 4-4,8-3 0,18 1-3,0-6-2,16-4 1,20-8 1,16-4-2,11-11 1,15-7-1,6-7 2,-1-5-3,-1-9 0,-8-5-1,-8-2-15,-8 0-31,-10-5-47,-7-12-116</inkml:trace>
  <inkml:trace contextRef="#ctx0" brushRef="#br0" timeOffset="153430.4478">11764 10621 152,'9'-29'124,"-9"7"-78,0 10 0,0 2-2,-1 1 1,-5-4-3,6 6-11,-2-1-3,1 4-3,1 1 1,-2 3-3,-1 0-6,-3 0-10,-7 15-6,-14 22 2,-4 14-2,-4 11 2,3 4 1,6 4 5,11-2-1,7-2-4,8-6-3,0-3-1,26-8 0,8-3-1,7-10-4,8-4-27,8-8-35,0-7-61,1-8-88</inkml:trace>
  <inkml:trace contextRef="#ctx0" brushRef="#br0" timeOffset="154074.5593">12148 10923 396,'-8'-14'83,"2"4"-52,5 5 24,1 4-23,0 1-23,0 0-9,0 16-1,0 3 1,3 8 1,7-3-1,1-2 0,1-1 0,4-6 0,1-2 1,3-4-1,1-7 0,4-2-1,1 0-8,-2-11 2,-2-6 2,-4-2-1,-7-3 6,-3-2 0,-3 3 1,-5 0-1,0 3 0,0 4 4,0 9 0,0 4 5,0 1 2,0 0-11,-1 18-4,-2 14 4,2 11 0,1 11 1,0 4 1,0 9 2,5 3-1,2 4 1,1 0-3,-2 1 0,0 1-1,-3-7 0,-3-7 0,0-10 0,0-10 0,-5-8-1,-8-8-1,-3-10 0,-1-6 0,-1-6 0,-3-4 2,3-3 3,-3-15-2,5-11-1,3-8 0,5-10 0,7-6 0,1-11 0,6 1-2,17-3-2,9 7 3,4-2-2,3 11 2,-4 4-11,2 4-6,-7 8-20,-7 4-42,-7 9-51,-5 1-62</inkml:trace>
  <inkml:trace contextRef="#ctx0" brushRef="#br0" timeOffset="154592.7285">12749 10645 272,'-11'-11'51,"5"3"45,4 3-30,2 3-15,0 1-16,0 1-12,0 0-19,10 16-4,12 12 2,6 13 4,-1 14-1,0 6 0,-1 9-3,-5 1 0,-8 1-2,-7-7 0,-6-5 1,0-5-1,-18-7-1,-4-8-3,-1-10-29,1-1-48,1-10-77</inkml:trace>
  <inkml:trace contextRef="#ctx0" brushRef="#br0" timeOffset="155334.7613">13508 10140 216,'0'-17'89,"-5"3"-30,1 1 6,0 3-11,1 5-15,1 0 5,2 4-12,0 1-14,0 0-15,0 2-3,3 22 0,9 22 0,10 17 11,4 21 10,7 18-5,-1 6 1,-2 14-7,-1 6-5,-9-2 2,-8 8-7,-12-13 1,0-8 0,-16-6-1,-14-6 0,-12-4 0,-5-13 0,-6-11 1,1-8-1,-1-12 0,2-9-3,5-13-10,2-12-26,7-8-40,4-11-92</inkml:trace>
  <inkml:trace contextRef="#ctx0" brushRef="#br0" timeOffset="168751.8543">2257 14160 269,'0'-33'91,"-3"10"-74,-3 8 18,2 2 9,2 1-10,1 2 11,1 6-15,0-3-6,0 3-5,0-1-3,0 3-2,0 0-4,0 2-1,0 0-2,0 0-5,0 0-2,0 0-3,0 20-4,7 19 7,11 15 1,7 17 8,4 6-7,-1 3-1,2 0 0,0 3 0,1 1-1,-1-4 0,-2-1 1,0-6-1,2-4 0,-7-6 1,2-11 0,-7-11-1,-6-16 0,-5-9 0,-1-9-1,-6-7 0,2 0 1,-2 0 4,3-22-1,7-18 2,2-18-4,5-15 0,-5-10-1,-3-10 0,4-4-1,2-5-1,-3 4 0,4 5-4,-2 12 2,-2 10 2,2 13-1,-3 16-5,-1 13 2,-1 10-3,-3 11-15,-3 5-4,2 3-19,2 4-50,-1 15-41,-1 8-117</inkml:trace>
  <inkml:trace contextRef="#ctx0" brushRef="#br0" timeOffset="169202.0659">2288 14466 54,'-1'-7'244,"1"7"-195,0 0-20,0-1 11,0 1-13,9 0-16,10 0-7,6 0 2,5 0 9,3 0-1,3-1-4,3-1-3,0 1-4,5 1-1,-2-3-2,0 2-30,-6-1-86,-1-5-141</inkml:trace>
  <inkml:trace contextRef="#ctx0" brushRef="#br0" timeOffset="170867.7722">3109 14675 419,'-11'-10'51,"4"9"-29,7-1 21,0-1-8,0 2-15,0 1-15,0-1-3,3-2-2,6-4 0,4 2 0,4-1 0,9 0-1,4 4 0,6 2 0,9 0 1,-1 0 0,0 9 0,-2 9 0,-4 1-2,-12 3 2,-6 1-3,-6 2 0,-11 1-7,-3 1-4,-3-2 6,-18 3 8,0-6 0,-1-3 1,1-2-1,6-7-1,6-5 1,5-2 2,4-1-1,0-2 3,0 0-4,0 0 0,1 0 0,11-16 0,12-6 0,4-4 0,2-2 0,3-3 0,1 0 0,-1 0-2,-1-1 2,-10 0-1,-1-2 1,-9 7 0,-6 4 1,-2 4 1,-4 5-2,0 5 1,0 4 2,0 3 8,0 2 0,-6 0-9,2 0-2,-4 9-2,-4 12-2,-1 11 1,1 3 3,0 6 0,6-2 0,6-4 4,0 2 0,3-3-3,16-1-1,5-7 5,10-1 0,4-9 2,4-7-1,4-8-3,-1-1-3,-5 0 0,-12-1-9,-7-7-14,-9-1-34,-6 1-39,-6-3-120</inkml:trace>
  <inkml:trace contextRef="#ctx0" brushRef="#br0" timeOffset="173230.4066">5637 14570 257,'3'0'110,"-1"-9"-56,-2-4-27,0 2 22,0 3-16,0-2-12,0 3-6,0 4-5,0 1 2,0 1-3,0 1 2,0 0-3,0 0-2,0 0-6,0 0-3,-2 11-1,-1 8 4,-3 0 1,4-1-1,2-4 0,0-5-1,0-4 0,0-2-1,8-3 0,-3 0 0,6 0 0,0-12 2,-5-2 1,0-1 0,-6 5 0,0 0-1,0 4 0,0 3-3,0 2-11,0 1-29,0 0-15,-8 18-1,-4 9-49,5 7-21</inkml:trace>
  <inkml:trace contextRef="#ctx0" brushRef="#br0" timeOffset="173612.9221">5764 15135 4,'0'-6'369,"0"6"-313,0 0-41,0 0 16,0 0-17,0 0-11,1 0-3,-1 0-4,0 5-1,0 7 5,0 5 1,0-3 0,0 1 0,0-3-1,0-4 0,2-4 1,2-1 0,-2-3-1,2 0 1,1 0 2,-1 0 2,-1-12 5,-3-2-6,0-3 13,0-1-1,-3 1-8,-6 1-6,-1 6-2,2 4-17,2 6-54,-4 3-147</inkml:trace>
  <inkml:trace contextRef="#ctx0" brushRef="#br0" timeOffset="174468.2446">6635 14601 291,'-9'-31'62,"4"-3"-26,5 5 2,0 5 8,0 13 1,0 5-11,0 3-8,0 3-16,0 0-8,0 0-4,0 20-1,0 13 1,0 18 11,0 8-1,0 3-8,8 1-1,9 0-1,9-2 1,8 0-1,7-10 0,8-9 0,6-10 0,3-11 1,10-10-1,-3-11-2,8 0-5,-1-18-11,2-20-11,-8-6 1,-5-11 18,-7-4 10,-17 2 0,-9-1 4,-20 2 6,-8-7 7,-3 7 4,-27 0-3,-1 6 10,-8 8-12,-4 9-14,2 8 0,10 13-2,12 7-1,8 5 0,7 3-6,4 22-29,0 15-16,6 11-53,13-3-144</inkml:trace>
  <inkml:trace contextRef="#ctx0" brushRef="#br0" timeOffset="175067.8918">7706 14929 325,'0'-13'93,"0"1"-34,3 2-37,9 4 5,0 5-12,6 1-2,8 0-1,-3 14-7,2 8 1,-3 8-5,-4 4-1,-4-1 0,-5 1 0,-2-4 0,-7-5 0,0-5-2,0-6-2,0-7-9,0-4 9,-4-3 4,-1 0 4,-1-15 1,0-7-3,3-7-1,3-4 0,0-6 0,0 3 0,0 0-1,9 4 3,12 5-2,9 9-1,4 2 0,5 7-1,9 5 1,-2 3 2,0 1 2,-4 0 3,-4 13-3,-10 5 1,-7 1-5,-2 3 0,-9 3 0,-4 1 0,-4-1-1,0-1-2,-2-1-18,0-5-24,0-5-20,0-4-31,0 0-97</inkml:trace>
  <inkml:trace contextRef="#ctx0" brushRef="#br0" timeOffset="175262.8348">8453 14849 363,'3'0'96,"-3"0"-58,2 0-14,2 9-14,5 13 23,-2 9-1,2 5-21,-1 0-11,1-2 1,0 0 0,-3-5-1,-3-2-24,-2-5-81,-1-7-91</inkml:trace>
  <inkml:trace contextRef="#ctx0" brushRef="#br0" timeOffset="175442.7667">8513 14555 285,'-5'-29'152,"1"17"-74,2 5-45,2 5-10,0 2-23,0 4-2,9 24-3,5 8-6,-1 9-84,-4 5-125</inkml:trace>
  <inkml:trace contextRef="#ctx0" brushRef="#br0" timeOffset="175823.8673">8654 14894 394,'0'-2'93,"0"2"-35,3 0-51,3 0 2,5 9-9,5 12 3,5 7 0,2 8-1,-2 0-2,2 1 1,-6-1 0,-1-5-1,-2-6 0,-5-6 0,-1-9-1,-3-3 1,1-7 0,1-3 3,4-18 1,1-9-2,2-10 3,0-5-3,5-6 4,-2-3 6,-1 1-8,-2 7-3,0 11-1,-5 13 0,-4 6-2,-2 11-9,-1 5-31,-2 2-48,0 24-40,0 4-105</inkml:trace>
  <inkml:trace contextRef="#ctx0" brushRef="#br0" timeOffset="176605.4643">9084 15018 429,'-10'0'46,"4"0"-25,6 0-1,0 0-7,0 0 0,11 0 6,4 0-9,3 0-4,0 0 3,2 0-1,-4-9-7,4-6 2,-3-6-1,-2-5 5,0-2-5,-3-1-2,-4 5 0,-5-1 1,-3 6-2,0 5 2,-3 6 1,-14 5 0,-4 3-1,-4 5-1,-3 22-2,5 6 2,0 6 0,9 5-1,5-2 1,6-1 0,3-7 0,0-3 0,14-8 0,5-6 1,6-7-1,3-9 2,7-1-2,0-6 2,5-15-2,1-6 0,-1-9-1,-5-4 0,-1-5 0,1-5 0,-7 0 0,-7 3-1,-9 13 0,-8 7 1,-4 13-2,0 8-2,0 6 0,-10 0-1,-4 10 3,5 9 2,5 5 0,4 1 1,0 3-3,11 0 3,6-1-1,4 0-4,-1-3-16,-1 0 4,-6-1-7,-7-3 9,-6 4 7,0-3 5,-9 4 3,-10 0 0,3-3 0,2-2 3,6-5 4,4 0 0,4-5-1,1 0-3,19-8 5,10-2 8,11 0-11,3-2-2,5-15-3,-2 2-2,-3-3-29,-10 2-43,-11 4-108</inkml:trace>
  <inkml:trace contextRef="#ctx0" brushRef="#br0" timeOffset="177781.9591">9946 15103 1,'-18'-10'417,"-3"8"-332,5-6-51,7 0 23,3-2-38,3-1-2,3-3 0,0-6-4,4-2-10,10-3-3,4-3 0,1-4 1,-1-2-2,4-2 1,2 0-9,-4 7-3,1 5 1,-8 10 4,-4 8 7,-6 2-2,-3 4 1,0 0-7,-13 7-8,-5 13 16,-3 3 0,4 1-1,6 4 1,2 1-1,9-3 0,0 3 1,16-4 0,14-1 0,11-6 0,4 0-3,7-4-5,4 2-2,-13-3 3,-6-3 2,-11 2 2,-15 0 0,-11-2 1,0 5 1,-13 0-5,-18 0 6,-10-2 0,-2-1 4,-2-2 2,5-2 2,9-1-7,11-3 0,8-1-1,10-1-1,2-2-2,12 0 3,20 0-3,15-2-6,14-11-12,-1-2-15,6-3-4,-6-5-4,-6-3 0,-6-6 20,-11 1 23,-7-1 1,-11 4 27,-10 3 23,-7 6-1,-2 3-5,0 6-8,-6 5-24,-9 5-12,0 0 0,-3 2 0,3 15-1,2 3 1,1-1-1,7 2 1,2-3 0,3-3 0,0 1-2,0-4 1,3-2-6,9-8-19,2 0 13,2-2-7,-2 0 6,0 0-3,-2-3 13,-3-3 2,-4 1 2,-1 2 0,-1 1 2,-1 2 5,5 0 0,2 2-6,3 8 8,4 3 1,4 1-7,4 2 1,4-5 0,3-3-2,3-2 0,7-6-1,2 0 0,-1 0-1,7-17 1,-5-3 0,0-7-1,-6-10 2,-3-3-1,-3-12 1,-4-4 1,-3-7 14,-4-7-9,-6-3-6,-5-6-2,-10 3 0,0 4-1,-13 11 1,-10 14 2,-2 16 15,0 15 1,1 13 4,-2 3-15,3 30-5,2 15-1,5 9 6,9 13 3,7 4-1,0 1-5,5-1 0,7 1-1,-3 3-3,-5 3 0,-4 1-59,0-11-177</inkml:trace>
  <inkml:trace contextRef="#ctx0" brushRef="#br0" timeOffset="178749.7681">12482 14862 178,'10'-28'73,"-5"-6"-4,-4 5-5,-1 1-11,0 11-1,0-1-6,-1 6-3,-4 3-14,-1 1-9,-1 8-7,-5 0-11,-3 3-2,-9 28 0,-1 16 0,3 17 0,3 11 0,11 3 3,8-6 2,0-4-3,13-13-1,14-8-1,12-14 0,13-6 0,6-20 2,12-7-1,6-18-1,5-18 0,-4-20-8,-5-12-3,-6-20 8,-7-7 2,-13-8 1,-16 1 0,-22 8 0,-8 5-2,-39 11-2,-16 12 4,-18 20 0,-10 17 0,-11 25 5,-5 6-5,8 37 0,13 17-2,21 19-1,17 14-1,27 10 2,13 10-17,1 2-42,26-7-70,8-16-154</inkml:trace>
  <inkml:trace contextRef="#ctx0" brushRef="#br0" timeOffset="179123.9924">12586 15104 247,'-3'-18'72,"3"-3"-15,0 0-16,17-6-19,18 3 7,6-3 3,17 3-3,3 3-5,2 7-11,0 9-1,-5 5-5,-3 17-4,-8 22 0,-6 11 0,-3 17 2,-6 4 5,-7 9-6,2-1 1,-2-4-4,1-4-1,-1-15-1,4-10 1,-3-13 0,7-15-4,2-10-4,3-8-14,-1-4-25,5-17-23,-3-7-17,0-5-72</inkml:trace>
  <inkml:trace contextRef="#ctx0" brushRef="#br0" timeOffset="180691.4365">13609 14975 308,'-6'-10'79,"1"3"-23,3 5 5,2 2-16,0 0-32,0 13-13,0 13-1,0 11 1,0 2 6,7 2 6,-1 0-1,3-7-9,2-1 0,1-5-1,0-7-1,2 1 1,0-11 0,2-5-1,4-6-1,-1 0-4,2-12-8,-4-9-1,2-6 1,-6-5-2,2-2 0,-4-2 4,-5 2 0,1 6 5,-3 9 6,-2 8 0,1 8 6,-1 3 0,2 3-6,5 19 3,6 9 9,6 2 3,1 0-11,10 1 2,5-5-1,-3-7-4,3-1-1,1-9 1,5-7 0,-5-5-1,-2 0 0,2-5-4,-5-12-15,-5-5 0,-10 3-5,-6-5 10,-9-2 8,-3 0 5,0-2 1,-5 0 0,-8 6 0,0 2 2,-1 10 10,-1 9 10,-1 1-21,-1 1 0,4 20-1,1 6 0,5 1 0,4 4 0,3-2 0,0-4 0,0-3 0,0-7 0,0-6-9,6-4-7,4-6-5,0 0-3,2-6 8,3-9-5,-3-5 3,0 0 14,-2-4 4,0 4 0,-2 3 1,-2 8 1,-1 4 7,1 5 5,0 0-5,1 12 1,4 9 17,1 4-8,4 1-2,0-1-10,4-4-2,1-3-4,5-7 1,0-6 0,2-5-2,2 0 0,-5-11 0,-2-12-10,-4 2-10,-5-4 12,-5-1 5,-5-1 3,-4 2 0,0 4-1,0 4 1,0 8 2,-4 6 18,4 3 0,0 0-20,0 15-1,0 7 1,0 6 0,0-2 1,4 2 0,3 1 0,-2-7-1,-2 2 1,-1-8-1,0-6 0,0-5-1,-1-5-3,3 0-7,3-5 2,0-15 7,0-6 2,4 2 0,3-2 0,-2 1 0,1 0 0,2 7 0,0 6 0,1 4 0,2 8 2,-2 0 5,2 2 1,-1 16-2,1 1 3,-2 2 4,-1 2-9,-3-3-4,1-2 0,-2-1-7,-2-3-63,-2-5-150</inkml:trace>
  <inkml:trace contextRef="#ctx0" brushRef="#br0" timeOffset="181308.0491">15038 14543 463,'-14'-21'32,"8"2"-19,6 5 19,0 3-10,0 1 7,11 5-21,3 1-3,1 4-5,-4 0 0,-1 11 0,1 19 2,-2 13 4,-4 13 11,0 9-1,-5 5-3,3 8 3,-2 6 5,-1-3-9,3-7-5,4-8-4,5-13-3,5-13 1,2-7-1,8-10 1,1-4-1,5-10 0,2-9-6,-1 0-8,-2-14-13,3-9-5,-7-1 0,-4-2-11,-2-2-2,-5-1 6,-7-1 4,-2 1 21,-7 0 7,-1 4 7,0 3 5,0 7 15,0 2 10,-4 5 11,2 5 0,2 3-12,0 0-18,0 0-11,0 18 2,0 8 7,0 8 7,0 3-3,5-2 2,1 0-5,1-6-8,1-6 0,-2-3-2,4-5-1,-1-6-18,0-9-42,-1 0-53,2-6-44,0-13-146</inkml:trace>
  <inkml:trace contextRef="#ctx0" brushRef="#br0" timeOffset="181450.9529">15590 14754 385,'-9'-14'84,"8"6"-40,-1 2-3,2 6-33,0 0-8,0 6-8,0 16-10,5 10-74,-5 3-157</inkml:trace>
  <inkml:trace contextRef="#ctx0" brushRef="#br0" timeOffset="181943.4717">15736 14965 509,'-7'0'27,"1"0"-21,6 0 16,9 0-3,14-3-14,12-6-5,4-1 1,1-4-1,2-3 0,-6-5 0,-2-2-2,-9-3 1,-5-4 1,-7 3 0,-7-3 0,-6 0 0,0-2 0,-9 0-1,-10 2 1,-3 6-1,0 7 1,2 7 0,6 9 2,4 2 3,1 22-5,4 19 0,5 13 1,0 14 8,3 11 7,11 10 14,-1 4-8,-1 8 6,0 0-14,-8 8-5,-4 2-5,0 10-2,0-1-2,-1 1 0,-9 3 0,1-7-15,-2-16-30,-1-13-19,2-30-25,1-21-33,-3-21-83</inkml:trace>
  <inkml:trace contextRef="#ctx0" brushRef="#br0" timeOffset="182371.7889">15525 15583 381,'-24'-9'29,"6"5"15,18-1-17,1-1 7,29 0-29,13-2-5,16-1 0,8-1-6,3-5-28,1-1 6,-3-4-6,-4-1-3,-5-3 5,-11 3 15,-11-2 5,-11 3-37,-10-1 13,-6 1 32,-5 3-3,-4-5 4,-1 1 3,0 3 1,0 0 10,0 2 26,0 7 24,0 4-3,0 2-12,0 1 11,0 2-10,0 0-25,5 10-10,3 10 24,1 6-14,1 4-9,-3 5-9,-1-3-3,-1-2-1,-3 1 0,0-7-16,-2-2-53,0-9-107</inkml:trace>
  <inkml:trace contextRef="#ctx0" brushRef="#br0" timeOffset="182524.6967">16327 14916 322,'0'20'0,"-3"15"-102,3 5 29</inkml:trace>
  <inkml:trace contextRef="#ctx0" brushRef="#br0" timeOffset="183233.7668">16362 15363 291,'7'3'37,"-3"0"8,10-3 31,4 0-21,4 0-28,2-7-2,1-5-15,1-4-9,-3-3 1,-4-5-2,-2-2 0,-8 1 1,-7-2-1,-2 4 0,0 3-3,-15 9-3,-4 7 2,-7 4 2,2 3 1,-4 16 1,2 8 1,6 6 0,12 5 4,5 0 3,3 0-3,5-6-1,14-4-2,7-9 2,3-5-3,3-5-1,8-9 2,-4 0-1,-2-12 1,-4-12-2,0-6 1,-2-5-1,0-4 0,2-6 0,-5 0 0,1 1-1,-11 8-6,-6 8-3,-9 10 8,0 14 2,-11 4-3,-8 0 1,-1 14 1,7 8 1,7 7 0,6 3-1,0-2 1,16-2-2,7 3 2,1-7 0,-2 0-20,-3-2-10,-8-2-12,-10-1 17,-1 2 14,-12-3 8,-16 3 3,-2-1 4,-1-1 20,9-2 3,5 2 1,14-3-14,3-1-5,15-4 8,19-5 1,17-6-5,8 0-9,12-5-4,-3-9 0,1-5-4,-8-2-29,-11 0-2,-15-3-14,-14 1-9,-16 3-50,-5-2-50</inkml:trace>
  <inkml:trace contextRef="#ctx0" brushRef="#br0" timeOffset="183804.0217">14807 14899 216,'-19'-2'9,"8"1"9,4-1 40,4 0-22,1 1-2,2 1 4,0 0 1,0 0 0,3 0-14,20 0-12,14 0 10,8 0-10,16 0-7,12 0-6,3 0 0,12-9-129</inkml:trace>
  <inkml:trace contextRef="#ctx0" brushRef="#br0" timeOffset="308223.8429">15892 3631 202,'-9'-6'29,"0"-3"-10,4-1-13,2 5 10,3 0-11,0-3 20,0 0 51,0-1-69,0 4-3,0-1 18,0 2 10,0 1 0,0 0-10,0 1-8,0 2-7,0 0-5,0 0-2,0 5-4,-4 13-1,1 13 5,-3 16 4,-5 11-3,1 6 5,4 3-2,-3 4-1,2 4-1,1 0 0,1 0-2,2-2 1,-3 2-1,-1 0 0,-2 2 0,0-2 0,-1 9 0,-1 3 0,-1 1 1,3-3-1,0-4 0,3-2 0,0-5 0,1-3 0,-1-4 0,4-4 0,-3-2-1,1-4 1,-1-7 0,-1-3 0,1-3 0,2 0 0,0 1 1,-1-3-2,0 4 2,-1 4-1,-2-1 0,0 0 0,1-6 0,0-4 0,1-5 0,2-1 1,-2-8-2,4 4 1,-3-8 0,4 6 0,-2 2 0,1 5 0,-2 2 0,-3 5 2,0 3 3,0-3 1,0 3-6,2-4 1,-2-5-1,2-2 1,1-8-1,-1-5 0,2-6 1,1-6-1,1-2 1,0-5-1,0 0 0,0-1 0,0 0 0,0 0-2,0-4-26,0-18-45,0-5-159</inkml:trace>
  <inkml:trace contextRef="#ctx0" brushRef="#br0" timeOffset="313653.8899">16314 4668 310,'6'-20'25,"-3"-4"16,-3 4 15,3 5-7,1 5-25,0 3 7,-1-2-8,2 2-9,-3 1 5,0-1 3,-2 3 4,0 3-8,0-1 4,0 2-2,0 0-3,0 0-17,-7 17-3,-11 14 1,-9 16 2,-1 8 0,6 5-2,4-6 2,6 1-1,10-4 1,2-4-1,0-5-3,11-3-7,10-10-22,4-2-17,2-8-22,4-4-47,2-7-101</inkml:trace>
  <inkml:trace contextRef="#ctx0" brushRef="#br0" timeOffset="314201.3552">16528 4841 389,'-1'-3'58,"1"-2"-40,0-3 15,22 2-21,8-4-12,6 7-2,0 3 2,1 0-1,-10 4 1,-6 13-3,-9 0 2,-11 6 0,-1 5 1,-1-1-1,-14 2 1,-5-4 7,0-3-6,5-3-1,2-8 0,6-3-2,4-4 2,3-4 1,0 2-1,0-2-4,3-2 1,11-12 1,4-9-7,4-2 8,0-2 1,2-4-1,-3 5 1,0-1-1,3 1 1,-9 9 0,-4 2 1,-6 6-1,-5 6 4,0 2 16,0 1-15,0 0-5,-6 10 0,-7 11 0,2 0 1,1 6-2,6-3 0,4-1 1,0 2 0,4-2 0,15-2 2,7-4-2,6-5-6,2-6-57,13-6-122</inkml:trace>
  <inkml:trace contextRef="#ctx0" brushRef="#br0" timeOffset="314457.7671">17192 4642 399,'-1'0'100,"1"0"-97,0 0-2,0 7 6,12 15-3,7 12 18,1 0-9,0 9-6,-4-1-1,-6 1 0,-6 3-3,-4 0-2,-4 3 1,-19-3-1,-5-1-1,-6-1-20,-2-14-87,-3-12-273</inkml:trace>
  <inkml:trace contextRef="#ctx0" brushRef="#br0" timeOffset="315357.6962">18227 4196 253,'17'-33'75,"-13"13"-46,-4 11 2,0 2 24,0 4-8,0 3-17,0 0-19,-10 2-9,-11 22 2,-9 14-4,-10 17 16,-7 20 6,-3 14 3,3 16-10,-2 15 7,5 7-11,8 8-2,13-7-4,12-9-3,11-6-2,13-12 0,21-14 0,13-13 0,14-16-8,9-15-28,6-16-43,7-17-102</inkml:trace>
  <inkml:trace contextRef="#ctx0" brushRef="#br0" timeOffset="315778.9828">18414 4724 499,'0'0'86,"0"0"-86,0 11-5,0 22-4,0 12 9,0 16 4,0 1 0,0 5-3,3-2 2,-2-4-1,-1-8-2,0-7 0,0-13-2,0-8-25,0-11-19,-3-10-8,-1-4-16,1-10-6,0-17-62,0-11-34</inkml:trace>
  <inkml:trace contextRef="#ctx0" brushRef="#br0" timeOffset="316061.6944">18408 4742 166,'0'-40'129,"-2"13"-40,-4 12-15,1 7-2,2 5-16,3 3-28,0 0-26,0 0-2,8 10-4,21 10 0,11 14 4,18 11 1,5 3 0,2 10-1,-6 1 1,-13 4-1,-9-6 1,-20 1-1,-17-4-4,-5-5 1,-34-7 0,-13-5 1,-14-6 2,-4-6-1,5-5 1,6-4 2,19-5-2,14-5-17,10-1-57,16-5-116</inkml:trace>
  <inkml:trace contextRef="#ctx0" brushRef="#br0" timeOffset="316503.7052">19209 4889 396,'-4'-8'74,"-3"5"-56,6 3 25,-1 0-13,-4 8-30,-8 15-4,1 10 4,-4 8 7,7 5-2,3 3 5,0-2 6,6-5-4,1-2-11,0-5 0,3-6-1,14-4 0,5-4-17,7-11-26,8-5-76,0-5-121</inkml:trace>
  <inkml:trace contextRef="#ctx0" brushRef="#br0" timeOffset="317022.5739">19349 5081 352,'-8'-3'125,"1"3"-98,7 0 5,0 0-11,10 0-21,13 0 1,6 4-1,0 6 0,0 2 0,-7 5 0,-6-2 0,-8 4-1,-8 1 0,0 4-2,0 0 1,-17-2 0,1-4-4,1-2 3,1-7 1,2-3 0,7-3-1,3-3-2,2 0 0,0 0 5,0-3-7,9-10-25,9-7-2,6-3 28,3-4-2,3-5-6,0-1-4,0-1-3,-1 6-9,-6 3 30,-9 9 4,-8 9 15,-4 5 36,-2 2-7,0 0-28,-4 9-16,-9 14 2,-4 6 0,6 1-5,4-1 0,7 1 4,0-4-5,0-4 1,13-2 0,8-5 1,1-5-2,4-4 0,4-6-38,-1 0-72,4 0-97</inkml:trace>
  <inkml:trace contextRef="#ctx0" brushRef="#br0" timeOffset="317254.4948">19858 4975 283,'-2'-2'187,"2"2"-176,0 0-3,2 10-5,14 12 0,8 10 11,4 6 1,-2-1-9,-5 6-1,-6-2-2,-6 0-2,-9-1 1,0 0-2,-19-1 2,-11-3-2,-6-5-12,-6-4-56,0-7-124</inkml:trace>
  <inkml:trace contextRef="#ctx0" brushRef="#br0" timeOffset="317727.721">20290 5307 210,'0'0'271,"0"0"-245,0 0 2,0 0 21,0 1-17,5-1-12,17 0-15,11 0 0,12 0-3,10 0-1,5 0-1,1 0 0,-5-1 0,-4-1-3,-7 0-28,-9-1-17,-7-1-27,-10-1-69,-12 0-39</inkml:trace>
  <inkml:trace contextRef="#ctx0" brushRef="#br0" timeOffset="317973.9688">20699 5104 280,'-8'-3'103,"7"3"-57,1 0 16,0 0-25,0 0-21,0 0-9,8 11-3,8 9 0,1 2 3,6 3-4,-1 4-2,-5-2 0,-2 1-1,-6 0 0,-5-1 0,-4-1 0,0-2 1,-9-2 0,-12-3-1,-1 0-12,-6-1-38,2-3-64,2-6-145</inkml:trace>
  <inkml:trace contextRef="#ctx0" brushRef="#br0" timeOffset="318657.234">21151 5216 447,'0'-9'88,"0"9"-74,0 0-6,0 0-6,0 3-2,0 14-9,0 3 9,0 7 0,-3-5 1,-5 2 1,1-6-2,0-4 0,1-3 1,3-6-1,1-3 1,2-2 0,0 0 0,0 0 4,0 0 3,0-9 0,0-13 9,5-7-16,8-5-1,5-9 1,4-6-1,5 0-1,0-5 0,0 2 1,-2 9 0,-2 6 0,2 10 0,-6 11 0,-4 6 2,-3 6 6,-6 4-5,3 2-1,2 18-1,3 16 3,-1 12 15,0 5-9,-6 11 7,1-5-14,-2 2 0,-1-5-2,0-5 0,-1-7-1,-2-7 0,-2-5-7,0-11-39,0-2-26,-8-10-45,-6-9-93</inkml:trace>
  <inkml:trace contextRef="#ctx0" brushRef="#br0" timeOffset="318839.1355">21208 5257 360,'-8'-5'85,"5"3"-67,3 2 17,0 0-2,24-1-27,9-1-5,15 1-2,8-2-21,0 2-41,1-1-69,3-3-64</inkml:trace>
  <inkml:trace contextRef="#ctx0" brushRef="#br0" timeOffset="319143.6952">21743 5079 217,'0'-4'115,"0"2"-56,0 0-4,0 2 3,0 0-24,0 0-20,0 0-12,0 0-2,0 19 0,0 9 2,-12 7 28,2 5-11,-1-3-2,1 2-3,2-3-3,5 1-9,3-4-1,0-4-1,0-4 1,12-1-1,6-5 0,4-4 0,10-3-11,5-7-28,1-5-25,-1 0-54,3 0-118</inkml:trace>
  <inkml:trace contextRef="#ctx0" brushRef="#br0" timeOffset="319661.6946">21945 5276 394,'-3'-2'65,"3"2"-22,0 0 5,8 0-37,13 0-11,9 0 1,5 9-1,-5 4 2,-1-1-2,-5 7-2,-6-4 2,-6 2 0,-6-1-1,-6 1 1,0 0-3,-9-6-1,-3 0-5,0-3 7,6-5-3,1 0 0,4-3-4,1 0 1,0 0 8,0 0 0,0-4 0,4-12-19,8 0 3,6-6 14,5-2 2,5-5-1,2-2 0,3-1 1,-4-1-7,2 5-11,-8 3 18,-8 11 0,-9 8 4,-6 6 15,0 0 1,0 0-13,-7 19-7,-13 10 6,-3 5 0,6 2 4,2-2 0,8-2-7,4-8-2,3-2 1,0-6-1,6-4-1,13-4 1,11-3-1,3-5-12,2 0-59,3 0-120</inkml:trace>
  <inkml:trace contextRef="#ctx0" brushRef="#br0" timeOffset="319932.7638">22550 5160 426,'0'0'15,"0"0"-4,0 2-6,0 15-2,9 8 2,3 9 18,2 2-12,-1-2-7,-4 7 2,-2-5 2,-7-1 0,0 0-7,-3-6 1,-19 1-1,-10-7-1,-7-3-15,-2-1-52,-5-7-151</inkml:trace>
  <inkml:trace contextRef="#ctx0" brushRef="#br0" timeOffset="320509.6395">23014 4648 341,'-6'-21'67,"3"5"-29,3 5 9,0 4 8,0 3-17,0 2-13,0 2-13,0 0-11,0 2-1,2 20-6,11 21 5,2 19 1,6 17 7,-2 15 14,-4 9 1,-2 3-17,-10 9-2,-3 1 2,-10-9-4,-18-5 0,-11-8 1,-13-14-2,-6-7 3,-10-11-3,-4-6 0,-3-12 0,8-7-12,4-9-30,11-7-56,7-18-184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</inkml:channelProperties>
      </inkml:inkSource>
      <inkml:timestamp xml:id="ts0" timeString="2020-01-24T06:52:25.2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2576 1090 86,'12'0'50,"-3"0"-49,-4 0 18,-1 0 9,0 0-22,-4 0 6,0 0-4,0 0 2,0 0 13,0 0 106,0 0-116,0 0-6,0 0 3,0 0-4,0 0-5,0 0 1,0 0 0,0 0 2,0 0 2,0 0 8,0 0 7,0 0 4,0 0-4,0 0-2,0 0-5,0 0-5,0 0-1,0 0-4,0 0-1,0 0-2,3 0 1,2 0-2,1 0 1,10 0 3,5 0 1,9 0-2,3 0-1,7 0-2,2 0 0,7-5 0,2 2 0,-2-1 0,3-1-1,-7 1-6,-9 1-3,-2 1 5,-8 0 1,-9 1-2,-6-1 1,-5 2 2,-3 0 3,1 0 0,-4 0-1,3 0 1,-2 0-1,1 0 1,0 0 0,-1 0-2,-1 0 1,2 0-1,-1 0 0,-1 0-3,2 12 1,-2 5 4,3 5 1,-2 5 2,1 6 3,-1 3-1,1 7 0,-2 1 0,1 0-4,-1-1 3,0 1-1,0-4-2,0 2 1,0 0 0,0 0-1,0-5 1,0 2-2,0-6 0,0-2 0,0-6 1,0 0-1,0-2 2,0 1-1,0-4 0,0 0 1,0 2 0,0 1-1,5-2 0,0 2-1,0-3 0,-2-1 1,3 3-1,-1-3 0,-2-1 0,0 0 0,-3-5 0,0 0 0,0-2 1,0 1-2,0-1 2,0 2 0,0-3-1,0-2 0,-3 0 0,-9 2 11,2-2-3,-10-1-1,-4 2-1,-4-4 3,-8-2-4,-6 1 4,-3-3-1,-1 0-3,0-1-2,4 0 0,-1 0-3,1 0 1,3 0 0,3 0-1,4 0 0,6 0 0,8-1-8,9-4-20,5-4-4,4-2-66,0-10-118</inkml:trace>
  <inkml:trace contextRef="#ctx0" brushRef="#br0" timeOffset="788.0226">2800 1682 179,'-7'-2'61,"4"2"-17,0 0 48,3-1-34,0 1-25,0 0-7,0 0-9,0 0-3,0 0-4,0 0-2,0 0 1,0 0-2,0 0 0,0 0 0,6 0-2,12 0 3,14 0 1,13 0-1,10 0-5,14-3-3,5-7 0,7 0 0,-9 0-14,-8-2-54,-12 2-58,-21 1-162</inkml:trace>
  <inkml:trace contextRef="#ctx0" brushRef="#br0" timeOffset="3045.9579">3626 1743 437,'-4'-5'25,"-3"-4"-9,6-4 18,1 2-22,18-1-11,12 7 0,8 2 1,3 3 0,-2 0-2,0 3 0,-5 16 1,-7 3-1,-8 2 0,-14 9-3,-5 2 3,0 2 1,-14 1 1,-10-4-2,-2-1 3,-1-9-3,3-5 0,7-2 0,0-6 1,12-6 1,2-2-2,3-3 0,0 0-1,0 0 0,17-16-9,8-8 2,8-5 6,7-5 1,-3-4-6,1-1-4,-1 0 7,-6 2 3,-7 3 1,-5 9-1,-8 5 1,-8 6 1,-3 6 0,0 5 8,0 3-6,-3 0 3,-6 0-5,0 1 5,-4 13-6,5 6-2,-1 4 2,3 6 5,5 0-2,1 4 5,0-2 0,1-1-1,14 2 0,4-1-5,4-8 7,8-5-1,8-5-5,1-8-1,4-6-2,6 0 0,-4-9-7,-10-7-24,-6 0-46,-9-2-74</inkml:trace>
  <inkml:trace contextRef="#ctx0" brushRef="#br0" timeOffset="3796.8195">5953 1668 217,'-6'-12'228,"-1"2"-228,-2 10-2,7 0 2,2 3-4,0 10 1,0 1-1,0-2 2,8-4 1,2-4 1,-1-2 2,3-2-2,-4 0 1,0-2 5,-3-13-1,-4 3 8,-1-1 14,0 0-3,0 0 2,-6 0-20,-5 5-5,-3 2-1,4 5-1,2 1-2,-1 0-5,1 11-23,3 13-16,4 6 6,1-1-62,0 4-47</inkml:trace>
  <inkml:trace contextRef="#ctx0" brushRef="#br0" timeOffset="4201.4187">6074 2181 272,'4'0'62,"-2"0"-46,-1 0 23,5-4-9,-4 1-14,-1 0-2,-1 3 5,0 0-1,0 0-3,0 0 1,0 0-16,0 3 4,-1 10-1,-2 1 1,1 0-3,2-2 0,0-1-1,0-5 0,0 1 0,3-6 0,2-1-1,-3 0 1,8 0 6,-4-8 3,-3-1 8,0-2-1,-3-3 8,0 2-6,0 2-10,0 3-1,-9 7-7,-11 4-33,-13 15-124</inkml:trace>
  <inkml:trace contextRef="#ctx0" brushRef="#br0" timeOffset="8423.5463">7299 1316 487,'-30'0'1,"-5"11"2,-2 18-3,12 26 2,16 18 0,3-15 0,6 6 0,0-4 2,0-4-2,0-5 2,0-5 0,0-3 8,0 1 7,0-2-11,0-1 1,9-1 5,0-6-5,1-2-5,8-6 2,6-2-4,7-7 1,8-8 3,12-6 0,10-3-6,3-3-1,6-16-26,-6-7-31,-7 2-51,-8-5-121</inkml:trace>
  <inkml:trace contextRef="#ctx0" brushRef="#br0" timeOffset="8716.6763">7211 1392 341,'0'-26'72,"0"-1"-69,17 4-2,6-2 9,11 1-7,2 3 4,6 2-7,0 5 2,-1 5-1,-5 4-1,0 5 0,-8 0-1,-4 7-4,-9 11-45,-6 8-79,-9 7-22</inkml:trace>
  <inkml:trace contextRef="#ctx0" brushRef="#br0" timeOffset="8936.2628">7273 1658 317,'-7'2'11,"4"1"-7,3-1 27,0-1 2,0 2-20,15 1 14,10-4 0,9 0-5,12-2-15,4-13-3,5-3-3,0 1-1,-9 9-51,-5 1-140</inkml:trace>
  <inkml:trace contextRef="#ctx0" brushRef="#br0" timeOffset="9511.6751">7849 1906 224,'-8'-25'207,"-5"-1"-168,4 12 9,9 4 8,0 0-26,0 0-12,0 4-7,15-2-11,8 5 0,8 3 0,15 0 0,7 9 0,6 14 0,-1 6 0,-1 4 0,-2 6 0,-6-2 0,-4-1-2,-8-2-2,-8-8-35,-12-4-46,-11-6-31,-6-5-38,0-11-41</inkml:trace>
  <inkml:trace contextRef="#ctx0" brushRef="#br0" timeOffset="9743.8785">8285 1987 158,'-14'-41'84,"5"-2"-38,-1 2-11,4 5 15,3 6-4,1 11-21,1 8 23,-1 8-20,-1 3-12,0 0-16,-5 8-2,-9 20 2,-11 13 6,-4 11 15,-1 3-16,-3 0 2,-1 2 0,6-10-3,7-5-4,6-9 0,11-7-1,7-6-6,0-12-46,22-6-53,15-2-84</inkml:trace>
  <inkml:trace contextRef="#ctx0" brushRef="#br0" timeOffset="10014.9015">8610 1901 322,'0'-5'146,"0"1"-127,0 3 23,0-1 23,0 2-32,0 0-16,1 0-10,1 0-7,-2 0 0,4 9-5,-1 9 3,3 8 2,-2 8 1,0-4 0,3 7 0,-4-3 0,0-2-1,-3 2-11,0-10-73,0-6-100</inkml:trace>
  <inkml:trace contextRef="#ctx0" brushRef="#br0" timeOffset="10195.4058">8701 1535 475,'-5'-12'48,"1"7"-40,4 5 4,0 0-12,0 14-8,2 21-3,8 8-38,-3 6-107</inkml:trace>
  <inkml:trace contextRef="#ctx0" brushRef="#br0" timeOffset="11633.9059">8860 2221 123,'-1'0'42,"1"0"-9,0 0 2,0 0 1,0 0-8,0 0-12,0 0-9,0 0 1,0 0 9,0 0 6,0 0-2,0-2-3,0 2 0,0 0-5,0 0-3,0 0-5,0 0-2,0 0-3,0 0 2,0 0-2,0 0 0,0 0 0,0 0 0,0 0 0,0 0 1,0 0-1,0 0 0,0 0 1,0 0-1,0 0 2,0 0-2,0 0 3,0 0 2,0 0 8,0 0 8,0-1 10,0-4 2,4-6-9,17-6-14,6-8-8,6-3-2,1 0 0,1-4-2,1-3 2,-4 0 0,-6 4 0,-9 2 0,-6 5 0,-10 7 0,-1 8-1,0 5-14,-12 4-2,-5 0 17,-2 0 0,-1 13 4,3 4-4,7 2-2,4 0-2,6-2-1,0 0 0,13 0 5,8 3 1,6-3 2,6-2-3,1 0 0,6 0 0,-2-2-3,-6 1 1,-5 2-4,-6 1 0,-6-3 3,-10 2-1,-5 1-3,0 0 2,-5 0 3,-10-3 0,-3 3 1,-1-4-1,2-2 2,3-3 0,3-4-6,5-3-9,4-1-5,2 0 3,0-2-30,0-13-77,12 0 16,11-5-73</inkml:trace>
  <inkml:trace contextRef="#ctx0" brushRef="#br0" timeOffset="11994.8547">9551 1436 422,'-6'-38'16,"4"3"19,2 4 26,0 9-45,0 8 6,2 6-7,-1 6-6,1 2-9,-2 0 0,3 27-6,0 16 6,-2 26 1,1 17 7,-2 13-5,0 5 3,3-2 0,3-13-4,1-14-2,2-12 1,3-12-1,0-14-1,5-6 1,3-9-1,3-8-4,8-8-37,2-6-14,4 0-31,-4-10-64,-2-7-76</inkml:trace>
  <inkml:trace contextRef="#ctx0" brushRef="#br0" timeOffset="12759.9036">9858 2080 338,'-1'0'30,"1"0"-27,0 0 38,0-2-26,7 1-8,8-3-4,4-1-1,-4-1 0,0-3 0,-4 0 4,1-4 3,-1 1-5,-5-6-1,-1 2-2,-2-2 2,-3-1 1,0 4 0,-2 0 5,-8 6-4,-2 5-3,-1 2 4,5 2 8,-5 3-14,1 16 0,-1 7 0,2 7 0,6 0 5,5 1 1,0-3 4,5-4-7,14-1 0,8-6 0,4-9-1,7-6 2,8-5-2,3 0-2,2-5-39,-4-10-27,-7-8-36,-10 1-21,-8-3 21,-11 3 44,-11-1 58,0 4 51,0 0 52,-10 8-34,0 5-8,4 3 7,3 3-16,3 0-26,0 0-26,0 6-8,0 10 8,4 7 2,2 0 6,0 1-2,-3-2-3,2-1-1,-5-2-2,0 0 1,0-10 1,0-3-1,0-2 0,0-4 0,0 0-1,0 0 4,1-6 3,6-10-3,4-14-4,7-1 0,3-10 0,4 1 0,7 7-1,0 2 0,1 9 1,0 10 0,-6 5 2,0 4 3,-5 3 0,0 8-4,-2 13 2,-4 8 8,-5 2-6,-7 8-4,-2 0 1,-2 2-2,0-4-18,-2-4-92,-10-7-227</inkml:trace>
  <inkml:trace contextRef="#ctx0" brushRef="#br0" timeOffset="13132.8978">9578 1735 86,'-8'-9'218,"0"2"-151,3 4-8,3 0 8,2 2-25,0-1-12,0 1-10,2-3-4,19-5-14,13-2-2,15-3-1,15 2 0,13 0 0,3 4-44,0-1-69,0 0-153</inkml:trace>
  <inkml:trace contextRef="#ctx0" brushRef="#br0" timeOffset="13931.0339">10861 1392 316,'-3'-23'43,"1"6"7,2 1 17,0 5-14,0 2-14,0 6-16,0 0-13,0 3-5,0 0 0,0 0-5,0 0 0,0 0 0,0 5-4,0 15 1,0 9 3,3 16 3,0 11 4,0 11 6,3 5 4,-4 1-13,3-4 0,3-6 4,-1-5-6,3-8-1,3-6-1,1-7 0,1-6 0,2-9 0,-1-10 1,5-3-1,4-7 1,7-2-1,2-1 0,2-15-5,1-5-3,-1-5-10,-3 0-9,-5-2-15,-8-1-12,-6 3-9,-8 5-8,-6 1 26,0 4 45,0 3 3,0 1 11,-6-2 24,1 1-12,2 6 5,0-1-6,1 0 1,1 7 9,1-1-7,0 2-8,0 0-8,0 0-8,0 0-4,0 6-5,0 11 4,3 10 1,3 2 7,2 1-4,-3 1-2,-1-3 0,-1-3-1,0-1-2,-3-9-105,0-8-139</inkml:trace>
  <inkml:trace contextRef="#ctx0" brushRef="#br0" timeOffset="14095.09">11383 1539 463,'0'0'35,"-2"0"-34,2 0-2,0 4-5,2 20-50,12 13 37,7 10-174</inkml:trace>
  <inkml:trace contextRef="#ctx0" brushRef="#br0" timeOffset="14791.7634">11686 1944 163,'4'-13'241,"-3"0"-228,1 1 37,-1 1-1,-1 2-4,0 1-18,0 4-14,0 1-5,0 1-7,-8 2 1,-5 0 2,-3 2-4,-5 11 0,-4 4-2,1 7 2,2-2-1,5 2 1,4-6-1,8 0-1,4-3-1,1-6-6,0-4-9,0-4-5,11-1 0,6 0 12,2-6 11,0-6 0,0-5-1,-2 2 1,-2 1 0,-1 0 0,-5 8 0,-5 1 0,-1 5-1,-1 0 0,1 3-3,3 14 4,3 4 1,4 4 7,8 1-4,0-3-3,3-5 2,6-5-2,1-5 1,6-8 0,0 0-1,7-4 2,0-17-2,5-5 0,1-6-1,-5-6 1,-2-4-1,-7-8 1,-6-8-1,-7-7 0,-7-9-1,-9-8 0,-7 0-2,-12 7 1,-13 14-4,-5 18 6,-2 14 15,4 15 10,6 13 0,1 2-19,3 30-6,1 17 0,6 15 3,9 7-2,2 10 3,6-2-3,11-5 2,-3 2-2,0-5-1,-4-5-1,-10-4-97,0-16-215</inkml:trace>
  <inkml:trace contextRef="#ctx0" brushRef="#br0" timeOffset="15160.0027">10685 1644 249,'-17'-14'15,"1"5"8,-1 1 36,1 2 4,5 2-18,7 2 6,4 2-14,0 0-21,4 0-12,22 0 2,17 0 1,21 0-3,17 0 0,7 0-4,1 0-45,-4-17-160</inkml:trace>
  <inkml:trace contextRef="#ctx0" brushRef="#br0" timeOffset="15999.7702">14005 1769 371,'-18'-31'51,"-9"-2"-26,4-4 11,1-1 1,9 6-14,8 15-1,2 9 1,2 6-4,-2 2-11,-2 0-8,-8 23-7,-8 22 5,-9 18 2,-1 15 3,5 6-1,6 0 1,9-3 3,7-9-4,4-14 0,1-12-2,23-13 0,3-11 1,15-13 1,6-9 5,10-6 5,10-23-7,-1-12-4,4-10-1,-7-10 0,-5-13 1,-1-2-1,-12-3 0,-16-5 0,-19 1 0,-11 1-1,-36 5-2,-16 14-2,-20 14 3,-10 16 2,-9 16-5,2 14 5,2 3 4,13 22-4,20 17-5,17 17-6,20 13-9,17 11-11,0 6-25,29-7-81,8-9-136</inkml:trace>
  <inkml:trace contextRef="#ctx0" brushRef="#br0" timeOffset="16381.7687">13838 2070 188,'-4'-19'15,"4"-1"3,7-5 14,16 3-7,9-3-20,2 2 1,3 3 6,1 0 12,-6 5 5,-4 5 10,1 3-10,-5 5-1,0 2-5,1 5-11,2 20-1,0 10 13,6 6-8,4 8-6,-2 2-6,6 0 0,-1 0-1,-1-3-2,0-7-1,1-9 0,1-10 1,-3-11-1,-4-9 2,-2-2-2,-7-4 0,-2-13-8,-7-5-6,-7-5-23,-4 5-28,-5-2-116</inkml:trace>
  <inkml:trace contextRef="#ctx0" brushRef="#br0" timeOffset="17805.7669">14773 1966 217,'-5'-16'77,"1"5"-14,2 3 12,2 7 3,0 1-33,0 0-33,0 0-12,0 9-6,0 16 1,0 8 5,0 7 2,0 3 1,0-7-2,0-1 2,3-7-3,6-6-1,2-5 1,-2-5 0,1-5 0,3-5 2,6-2-2,1 0-1,1-5 0,3-14-5,0-2-3,0-7-6,1 0 1,-1-4 4,-4 2-2,-6 5 3,-5 8 9,-1 9 0,-8 7 0,0 1 1,0 0-1,0 15-1,0 8 1,0 9 10,6-1-4,4-2-2,4-3-1,5-2-2,8-2 1,1-8-1,8-4 1,4-6-2,5-4-4,1 0-34,2-6-18,-6-9 11,-3-2 8,-4-2 29,-11-2 8,-7 1 2,-7-2 1,-7 2 8,-3 1 32,0 3-3,-7-1-7,-5 5-9,-3 1-11,0 5-2,-3 3-9,1 3 2,-2 0-4,1 13-2,2 6 1,1 0 0,6 5 0,4-4 0,5 3-1,0-5 2,0 0 0,3-5-8,10-3-19,0-5-5,2-5 7,0 0-5,0 0-12,-1-9 17,-1-4 11,-3-1 10,-2 1 4,-1 4 1,-4 0 3,0 5 10,-2 2 11,1 2-7,-1 0-18,1 8 2,5 6 22,1 3-9,5 2-10,5-4-1,4-1 0,1-6-2,5-4 0,4-4-1,0 0-1,2-2-11,-4-11-67,-3-6-27,-3-2 42,-6-4 16,-6 1 34,-6 1 13,-2 3 40,-4 1 18,0 6 10,0 7 16,0 3-23,0 3-22,0 0-39,0 12 0,0 10 0,0 5 4,0 4 0,3-3-3,0 2 1,0-4-2,2-9 1,-2-1-1,0-8 0,0-5 0,0-3-2,4 0-4,1-12 6,4-9 0,2-2 1,5-4-1,0-2 0,8-1-1,-2 5 2,-2 5-2,-3 6 1,-1 7-1,-5 7 0,2 0 0,-2 10 1,1 9 1,-2 4 4,0 5-3,0-2 0,2-2-1,1-4 0,2-6-1,6-6-3,0-4-92,5-4-86</inkml:trace>
  <inkml:trace contextRef="#ctx0" brushRef="#br0" timeOffset="18368.1136">16372 1421 35,'0'-38'243,"4"8"-223,10 4 35,-2 7 31,-3 7-36,-3 4-23,-2 6-6,0 2-19,-1 3-2,3 27 0,1 15 1,-1 22 34,-3 19-10,-3 7-12,0 6-9,-8-5 12,-3-5-15,1-14-1,6-11 3,4-13-3,0-10 0,0-7 0,8-7 0,11-9 0,7-7 0,9-9 0,9-2 0,2 0-10,2-11-23,-1-8-18,-3-4-2,-5-1-11,-6-5-12,-5-2-17,-12-3 17,-10 0 3,-6 0 70,0 5 3,0 2 109,-11 8-36,2 6 13,4 5-15,2 5-11,3 3-23,0 0-23,0 0-14,0 11-12,2 11 12,7 7 1,1 5 0,1-5 2,-1 3-1,0-7-2,-2-4-11,-2-7-149</inkml:trace>
  <inkml:trace contextRef="#ctx0" brushRef="#br0" timeOffset="18543.3937">17017 1484 388,'-10'-21'117,"-1"16"-117,11 5 0,0 0-5,0 15-50,0 14 22,0 7-150</inkml:trace>
  <inkml:trace contextRef="#ctx0" brushRef="#br0" timeOffset="19058.6108">17227 1816 212,'-13'-7'30,"9"6"-7,4 1 66,0-2-38,4-2-24,16-2-16,4-4-10,6-1 3,4-8 13,-3-1 6,4 0-13,-5-6-7,-1-4 1,-3-3-1,-7-3-2,-3-3-1,-5 4 0,-5-1-1,-6 3 1,0 4-5,-6 4 4,-9 1 1,0 10 9,3 4 8,3 8-1,2 2-4,-4 0 1,-4 20-11,-4 18-1,-1 22 5,4 16 3,6 16 4,4 16 19,6 9-20,0 12 1,-3 3-8,-5 11-5,-7 4 1,-2 3 0,-3-1-1,2-12 0,2-16-2,4-20-3,-1-20-7,2-19-19,0-21-24,3-17-42,-1-19-82</inkml:trace>
  <inkml:trace contextRef="#ctx0" brushRef="#br0" timeOffset="19277.3558">16866 2392 465,'-20'-19'8,"10"6"-6,10 4 4,0-1 12,17 1-12,21 1-6,14 0-3,14-1-1,5-1-32,7-2-7,0 0-24,-1-6-25,-10 0-2,-6-1-72</inkml:trace>
  <inkml:trace contextRef="#ctx0" brushRef="#br0" timeOffset="19464.7634">17584 1983 173,'0'-7'164,"0"4"-112,0 3-18,0 0-20,3 12-12,3 9 2,2 15 38,-1 3-19,1 1-1,-2 2-6,-2-1-12,-2-4-4,-2-2 1,0-4-1,0-8-26,0-7-121</inkml:trace>
  <inkml:trace contextRef="#ctx0" brushRef="#br0" timeOffset="19629.4683">17726 1805 422,'-4'-3'7,"4"3"-7,0 1-12,0 22-14,0 6-8,1 10-83</inkml:trace>
  <inkml:trace contextRef="#ctx0" brushRef="#br0" timeOffset="20347.7663">17734 2235 221,'0'0'103,"0"0"-93,3 2 9,6-2 39,5 0-14,8 0-13,6 0-18,5-7-8,-2-5-4,2-4 1,0-2-2,-5-4 1,-3-2 0,-9-2-1,-6 3 2,-10-3 5,0 6 3,-3 4-9,-10 11 8,-3 5-3,-1 0 1,-3 21-6,-2 6-2,1 5 1,10 4-1,2-2 2,9 2 0,0-9-1,0-1-1,8-7 1,5-6 1,7-6 0,2-5 0,3-2 1,6 0 0,2-11-1,6-7 1,-1-6-2,-4-3 0,3-2 0,-6-7 0,-1-3 0,-7 2-4,-4 0-15,-11 5-1,-8 9 9,0 15-1,-2 5-7,-10 3 13,-4 3 4,-1 13 2,4 7-2,7 3 1,6 5-1,0 1 2,12 1 2,7-1-1,2 1 0,-4-3 1,0 1 2,-8-5-4,-6 1-4,-3-3 1,-1-3-3,-14 2 3,-3-6 3,4-2 2,1-2 3,6-4 1,5-1 3,2-6-5,0 1-1,3-1 3,18-2 20,9 0 5,12 0-26,13-7-4,0-7-1,8-3-1,-5 0-28,-10-3-8,-9 0-51,-10 2-81</inkml:trace>
  <inkml:trace contextRef="#ctx0" brushRef="#br0" timeOffset="20852.5332">16163 1710 192,'-24'-5'59,"4"-1"-40,-2 3 36,8 0 23,6 3-34,5 0 4,3 0-15,0 0-19,0 0-1,14 0-2,23 0 14,17 0-6,20-5-10,14 2-9,7-2 0,6 1-76,-6-12-251</inkml:trace>
  <inkml:trace contextRef="#ctx0" brushRef="#br0" timeOffset="83182.1875">3171 3863 515,'0'-38'18,"-12"-3"-15,5 12 19,1 4-3,0 8 1,3 4-2,-2 1 3,0 3-10,-3-2-1,-5 3-3,-14 0-2,-14 6-4,-18 2 0,-14 16-2,-3 14 2,1 9-1,7-3 0,14 1 1,15-2-1,15 2-1,17-1-3,7 3 2,10 2-2,32 1 4,12-1 1,20-3-1,4-4-1,7 0-6,-3-2-15,-10 1-2,-8 2 1,-15-1-4,-19-1-5,-20 1 10,-10-3 10,-12 1-3,-27-6 8,-16-1 4,-12-4 6,-7-6 13,-1-3 9,-5-7-2,15-5-3,6 0-2,12 0-11,16-8-1,13-3-3,12 0-3,6-3-13,0 0-14,21-3-47,13 7-33,5 5-110</inkml:trace>
  <inkml:trace contextRef="#ctx0" brushRef="#br0" timeOffset="84269.8029">3447 4335 240,'6'-14'72,"-1"1"-15,1 1 4,1 4 4,-4 2-24,-1 6-10,-2 0-2,0 0-13,0 0-8,0 0-8,-8 14 0,-8 11 0,-2 9 7,-3 3-4,5-1-3,5-5 0,8-4 0,3-1-1,0-7 1,8-5-2,11-4-1,3-8 3,4-2 1,7 0 3,5-4-1,-3-11-2,-6-3-1,-8-1 0,-9-2-1,-10 2 0,-2-5-3,-3 1-12,-21-2-3,-4 4 2,-5 3 0,0 6 17,14 4 0,8 1 1,7 5 1,4 0-2,0 2 0,4-3-3,21 0 3,14 1 0,9 0 0,0 2 0,2 0 0,-3 4 0,-3 8 0,-5 8-1,-6 1 1,-9 1-1,-13 1 0,-6 2-1,-5 0-2,0-3 0,-16-1 1,1-7-14,-4-4 8,1-4 9,6-4 0,4-2-8,7 0 8,1 0 5,0-15-5,7-6-9,17-4 1,7 1 7,5 1 1,5 3 0,2 1 0,-3 5 0,-4 6 0,-3 4 0,-3 4 0,-8 0 0,-7 4 1,-3 12-1,-8 6 2,1 1 2,-4 2 1,-1-3-3,0-2-2,0-6 0,0-8 0,0-1 0,0-4 2,2-1 0,1 0 0,5-3 4,3-14-2,7-6-4,0-4 0,7 0 1,-1-2-1,6 1 0,0 3-1,1 5 1,2 4-1,-2 9 1,-3 4 0,-1 3 0,0 3 6,-9 14-1,-2 9 16,-9 5-16,-3 3-4,-4 4 1,0-2-2,0 4-8,0-6-61,3-2-99</inkml:trace>
  <inkml:trace contextRef="#ctx0" brushRef="#br0" timeOffset="84689.8813">4702 4525 403,'3'0'51,"1"-1"-45,6 0-1,10-4 7,10-1-9,7-3 0,-1-5-2,-6 0 1,-5 2 0,-4-5 0,-6 2 1,-6-2 7,-6-2 5,-3 2-8,0-1-4,-9 3-1,-9 2-2,-3 4 1,-4 7-1,-2 2 8,-3 4-8,-3 18 1,5 8 0,7 5-2,6 2 3,9 1 6,6 0 1,0-3-4,17-2-2,13-5 17,11-4-10,7-9-3,6-10-4,7-5 0,-2-5-2,1-13-1,-2-1-19,-18-1-90,-16-1-170</inkml:trace>
  <inkml:trace contextRef="#ctx0" brushRef="#br0" timeOffset="88156.0739">6909 4648 306,'8'0'112,"-5"-6"-68,-3-4-10,0 9 5,0 1-2,0 0-8,0 0-9,0-1-5,4-2-1,4-7 3,5-7 7,8-6-20,9-6-4,4-1 0,7-4 0,0 1 0,1-1 0,-2 1 0,2 1 0,-9 2-1,-5 4-6,-7 4-7,-11 5-1,-7 3 6,-3 9 1,0 0-8,-9 5-2,-10 0 0,-3 1 17,-2 15-1,3 0 1,5 2-5,10-1 1,6 1-2,0-1 5,9-1 1,16-1-1,8-3 2,1 1 3,3 0-3,-6-1 0,-5 0-1,-10 2 1,-8 2 0,-8 0-3,0 6 1,-6 4 0,-18 1 2,-3 2 0,2 1 2,-2-2-2,9-5 0,9-3 0,6-2-2,3-8 1,3-1 0,22-2 1,12-6 2,10-1-2,4-1-1,7-13-12,-3-3-21,2-5-20,-5 2 17,-10-4-21,-8 0 6,-10 0 35,-14 0 17,-8 2 4,-2-2 3,0 4 25,0 1 11,-5 5 2,-2 3-8,2 2-13,4 7 7,-3 2-6,2 0-18,2 0-7,-4 2-6,-4 16 2,0 6 4,-3 7 0,3 2 0,1 1 4,7-1-3,-2 0 0,2-7-1,0 1 0,2-7 0,11-8 0,4-4 2,9-8-1,-3 0 3,11-8-3,-4-16 0,-5-5-1,-1-5 0,-3-3 1,-9-1-1,-7-1 2,-5 0-2,0 5-1,-19 3-3,-9 9-1,-2 10 4,0 8-5,-3 4 2,1 11-11,-3 15-26,4 4-7,3 5-41,7 3-31,3 1-100</inkml:trace>
  <inkml:trace contextRef="#ctx0" brushRef="#br0" timeOffset="88740.1798">8013 4796 33,'9'0'144,"0"-3"-94,0-3 18,6-9 17,-2 0-31,1-8-18,7-3-7,1-2-7,0-1-12,0 1 0,-2-2 1,1 4-6,-6-2-4,1 3-1,-5-3-1,-3 3 1,-5 0-2,-3 6-19,0 5-4,-11 6-1,0 8 17,1 0 5,-2 0 4,9 16-4,3 2-3,0 6 4,9-2 3,13 6 0,2-3 1,6 0 0,0-2-1,-2 2 1,-1-1-1,-11 0-10,-5 2-16,-10-2 5,-1-3 0,-7 1 3,-14-6 8,-6-2 5,1-3 5,3-3 4,9-7-3,3-1-1,6 0-3,5 0-16,0-1-64,6-10-25,16-1-32</inkml:trace>
  <inkml:trace contextRef="#ctx0" brushRef="#br0" timeOffset="89145.7319">8525 4676 238,'-3'0'27,"3"0"-23,0 0 18,0 0 2,7 0-13,13 0 0,2 0-3,5-11-5,1-2-1,-1-4 2,-3-1 5,-2-3-4,-3 1-1,-3-3 1,-9 4 1,-4-1 0,-3 6 4,-4 1-9,-16 7 1,-8 6 16,-5 0-13,-6 15 1,3 7 1,8 6 5,6 5 1,8 1-1,10 1-7,4-1 4,3-1 0,19-9-3,8 3-2,7-13-1,8-7 0,-2-5 0,5-2-3,1 0-4,-4-4-80,-6-4-76</inkml:trace>
  <inkml:trace contextRef="#ctx0" brushRef="#br0" timeOffset="89639.8007">8911 4766 354,'-3'-5'67,"3"-2"-35,0-1 19,0-8-31,6 2-7,12-7 3,5-3-15,5-2-1,3-1 1,6-2-1,0-3 0,-2 1 1,-4 3-1,-6 5-1,-9 9 0,-9 3-1,-7 7 0,0 4-4,-6 0-16,-11 0 22,-2 8-1,-1 6 1,3 4-4,6 3 1,10 0 2,1 1 0,1 4 1,17 1 1,12 0 0,8 2 1,0 0-2,-2-4 0,-6-3 0,-8 0 1,-13-7-1,-9 0 0,0-5-2,-28 3 1,-11 2 1,-7-2 8,-9-4-8,4 1-44,0-4-93</inkml:trace>
  <inkml:trace contextRef="#ctx0" brushRef="#br0" timeOffset="91401.2906">10828 4834 182,'6'-23'124,"-3"3"-105,3-5 8,-1-6 18,0 3-10,-2-3-4,0 3 2,-3-2-21,0 5-6,0 5 9,-12 4-15,-7 9 0,-5 7 0,-8 0 1,-5 17 11,-6 9-12,1 13 0,6 5 0,5 2 0,14 1-1,7-9-2,9-4 3,1-8 0,6-9-1,19-9-2,9-6 3,6-2 0,4-10-6,2-11 4,-4-4 0,-2-7-2,-3 4-3,-8-4-1,-7 8-7,-9 10 1,-8 8 11,-5 6 0,0 0 3,0 6-8,-3 20 3,-6 8 5,3 0 3,3-2 0,3-6-3,0-2 1,0-5-1,8-8-1,3-6 1,3-5 0,7 0 5,4-3 7,5-18 1,4-10-8,2-5 0,3-7-3,2-8 8,-3 0 0,-1-2-9,-7 2-1,-8 7 0,-11 12-4,-8 9-4,-3 13 1,0 10-11,-3 0 6,-5 10 10,2 11 2,3 4-10,3 4 5,0 0 5,14 0 0,8 1-1,3-2 0,2 1-2,-1-2-20,-5-2-4,-4-3-18,-11-3 15,-6 2 24,-4 3 2,-18-4 4,-2 2 5,2-4 29,4-2-18,3-5-5,7 6-6,7-8-4,1-1-1,3 0 0,21-5 12,10-3 2,6 0 0,12 0-9,0-6-5,-3-8 0,-2-4-20,-7-1-25,-7-2-28,-3 0 15,-11 0 6,-10 7 18,-4-1 34,-5-1 16,0 7 12,0 2 34,0 5-11,-3-2-14,3 4-11,0 0-14,0 0-11,0 0 0,0 0 6,7 0-3,4 0 5,4 0 11,3 0-5,5-6-3,7-8-2,1-3 2,4-5-6,-4 0-2,-1-5 1,-3-2-1,-11 1-2,-4 2-2,-7 1 1,-5 0 1,0 6-2,-17 3-1,-5 7 1,-8 9 2,0 0-2,-3 14 12,2 16-11,3 10 0,4 6 2,15 8-3,5-4 13,4-2-9,8-7-3,21-12 3,3-4 0,8-9 1,4-11-3,7-5 2,1 0 0,-4-14-4,-2-10-20,-3 2-43,-3-9-83</inkml:trace>
  <inkml:trace contextRef="#ctx0" brushRef="#br0" timeOffset="92317.9316">13817 4970 420,'-3'3'27,"3"-3"11,0-7 22,18-12-44,13-9-15,8 0 3,10-8-2,5-6 1,-5 1-2,0-6 4,-7 5 1,-12 2-3,-9 7-2,-14 3 1,-7 9-1,0 4 1,-3 8-2,-9 2 0,-4 7-1,-1 0 1,4 0-1,4 7-1,4 8-19,5 4 4,0 4 5,0 3 10,13 1 2,6 5 1,2-2-1,-2-3 0,-3 4-3,-6-2-6,-4 3-6,-6-1 9,-2 3 0,-18-1 1,-2 2 5,-3-4 0,4-2 3,9-6-2,4-4-1,8-3-7,0-6 3,23-5 4,18-5 4,16 0 9,16-5-9,5-10-4,1-2-11,-3 1-51,-12 4-101,-9-4-108</inkml:trace>
  <inkml:trace contextRef="#ctx0" brushRef="#br0" timeOffset="93225.7288">14617 4909 244,'0'-3'47,"10"-1"-47,17 0 7,4-3-2,3-2-4,-2 1 0,2-5 2,-6 0-2,-1 3 1,-9-4 0,-4-4 23,-7 4-2,-1 2-4,-6-5 5,0 3 1,-8-3-25,-11 3 0,-3 9 10,-8 5-2,1 0-8,0 12 0,2 15-1,4 4 0,3 0 0,13 3-2,7 2 2,0-4 1,12-1 1,20-3 7,9-5-4,11-4-1,10-11 0,6-5 0,7-3-3,-2-3-17,8-14-23,-5-3-2,-5-1 10,-8-1 0,-12-6 3,-8 5 9,-13-7 20,-5 4 3,-7-3 4,-9 0 24,-6 1 1,-3-3-17,0 5 23,0-1-23,-18 7-9,0 5-4,-7 9 0,-7 6 15,-5 0-12,-6 10-1,0 12 0,1 7 6,4 5-3,7 7-3,12-5-4,10 1-2,9-3 2,0-8 2,21-3 1,7-6 2,8-6-5,3-9 0,5-2-8,0-12 0,0-11-26,-2-5-9,-6-8-5,0-8 1,-8-5 4,-6-9-3,-5-4-23,-5-2 41,-4 0 22,-5 3 6,0-4 24,-3 3 15,0 7 6,0 10 1,0 19 47,-5 11-7,4 13-20,-1 2-47,-3 9-19,-4 25-9,-7 16 9,-4 14 11,1 6 4,-1 0 1,3 8-3,2-1 0,6-5-9,6-8 0,3-17-4,0-10 0,12-9 0,10-10 0,4-10-1,8-6-24,3-2-17,5-2-54,1-11-153</inkml:trace>
  <inkml:trace contextRef="#ctx0" brushRef="#br0" timeOffset="93638.7285">16039 4916 207,'0'0'110,"0"0"-39,0 0-7,0 0-7,0 0-24,0 0-14,0 0-9,0 0-10,0 0 0,0 0-7,0 3-6,0 10 12,0 0 1,-3 1 1,2-4-1,1-3 0,0 0-3,0-6 0,0-1-2,0 0 4,7-1 1,2-13 4,1-2-1,-5 0 2,-5 4-1,0 1-4,-10 10-11,-31-1-136</inkml:trace>
  <inkml:trace contextRef="#ctx0" brushRef="#br0" timeOffset="240267.8508">5918 7156 130,'0'-15'77,"0"-3"-57,0 1 15,0 4-2,0 5 7,0 1-11,1-1-9,2 0-8,-3 0-3,1-1 8,-1 1-4,1-1 2,-1 1 11,0-1-1,0 2-3,0-1-3,0-2-2,0-2-4,0 0 0,0-1-6,0 2 2,0-2 1,0 5-1,0 2 5,0 2-4,0 4 0,0 0 0,0 0-7,0 0-3,0 15-3,0 27 3,8 22 4,1 17 9,-1 5-4,-1 4-3,-4-4-5,0-1 0,-1-5 0,1-5 0,-2-12-1,2-12 0,-3-11 0,0-15-4,0-5-8,0-11-8,0-7-10,0-2 0,0-2 3,0-24-17,-4-6-73,-4-9-16,5-2-24</inkml:trace>
  <inkml:trace contextRef="#ctx0" brushRef="#br0" timeOffset="240853.7802">5896 7295 132,'-13'-30'34,"1"1"11,0-3 11,3-1 4,0-1-23,1-3 10,2 1-17,1 0-3,2 2 5,3-1-11,0 1-5,8 1-4,12-4 0,9-3-7,5 2-1,12 1 6,2 4-3,4 10 0,-4 4-4,-5 12-2,-7 7-1,-2 0-1,-4 7 1,-6 15 0,-5 6 1,-10 7-2,-6 6 1,-3 7-1,-12-1-1,-18 0 0,-10-1 0,-6 0 2,-6 0-1,-2-8-2,9-6 3,2-8-1,12-2 1,10-9 0,3-3 0,13-4 0,3-3-2,2-1-5,0 5 2,10 3 4,8 1 1,1 5 0,4 1 0,2 5 0,5 7 0,1 8 1,0 8-1,2 9 1,2 2 1,-4 1 0,3 4 0,3-8 0,-2-5 2,1-10-3,-2-4 1,-6-10-1,-6-7-1,-6-7-11,-5-7-8,-7 1 2,-2-4-6,-2 0 5,0 0-3,0 0-42,-9-2-109</inkml:trace>
  <inkml:trace contextRef="#ctx0" brushRef="#br0" timeOffset="241716.6959">6873 6967 203,'0'-22'40,"0"-1"11,0 7 10,0 0-15,0 4-11,0 0 2,0 5-11,0 0-2,0 4 2,0 3-1,0 0-2,0 0-8,0 9-11,-13 25-2,-11 24 0,-3 20 5,2 14 3,7 0 2,9 0 0,9-2-2,0-6-5,12-4-5,22-13 1,5-9-1,13-13 0,5-12 0,8-11-12,3-8-33,-6-9-35,-5-5-93</inkml:trace>
  <inkml:trace contextRef="#ctx0" brushRef="#br0" timeOffset="242405.9783">7348 7339 316,'-9'-4'73,"9"2"-26,0 2 1,-2 0-23,1 9-19,-1 10-4,2 6 5,0 0-2,0 1-3,17-2 1,-1-4 0,5-6-2,1-6 0,1-5 0,3-3 2,4 0-3,3-17-2,-6-5-2,-3-1 1,-3-7 2,-11 2-1,-2-1 2,-4 8 2,-4 7-1,0 8 9,0 3 13,0 3 5,0 0-10,0 22-18,-6 14 1,-1 15 2,4 13 3,3 6 7,0 5 2,0 4-5,10 4-8,8 3 1,-3-3 0,2-3-2,-1-5 0,-4-10-1,-6-4 0,-6-13 1,0-7-1,-9-8 0,-12-8 2,-3-9-1,-4-8 0,1-8 1,-1 0-1,-2-21-1,-1-11-1,5-14-2,8-6 2,6-8-1,5-2-3,7 2 0,0-1 1,9 2-4,10-2-3,11 1-3,9-1-10,1 6-6,0 2-19,0 6-28,-2 2-133</inkml:trace>
  <inkml:trace contextRef="#ctx0" brushRef="#br0" timeOffset="242864.6497">8003 6911 181,'-5'-12'192,"2"5"-116,3 4-16,0 2-13,0 1-31,3 2-13,18 19-1,7 16 26,5 14-2,3 14-17,-6 8-1,-4 8 1,-4 3 3,-11 0-6,-9 1-3,-2-3 0,-8-10-2,-19-8 0,-5-9 0,-11-7-1,-2-7-13,-3-9-38,11-10-70,4-15-223</inkml:trace>
  <inkml:trace contextRef="#ctx0" brushRef="#br0" timeOffset="244699.7412">11646 7265 86,'7'-15'39,"3"3"-4,-1 1 13,-3 2-2,2 1 4,-1 0-14,-4-1 7,1 1-5,-1 0-7,-1-1-3,-2 2 3,0 2 2,0 2-8,0-1-7,0 1-5,-9 3-4,-5 0-4,-11 0-2,-4 0 0,-9 19 2,-4 9 4,-9 8-1,-4 7 2,6 9 4,0 5-5,11 6-2,10 3 1,14 1-4,12 1 3,2-6-2,13-3-3,24-6-1,14-7 1,11-8 0,17-10 1,-1-10-2,6-10-1,-5-7-6,-9-1-16,-9 0-22,-11-11-6,-12-5-25,-15-4-56,-1-1-114</inkml:trace>
  <inkml:trace contextRef="#ctx0" brushRef="#br0" timeOffset="245398.5003">12423 7157 274,'6'-18'50,"-4"-1"-1,0-1 15,-2 5-17,0 2-5,0 6 0,0 6-12,0 1-7,0 0-4,-14 17-11,-11 15-5,-5 15-1,-5 12 6,4 8 4,6 8 2,9 5-2,7 1-1,9-4-6,6-8-1,23-5-1,17-13-3,7-3 1,8-9-1,6-12-1,8-13-27,-2-5-36,-5-9-57,-10 0-194</inkml:trace>
  <inkml:trace contextRef="#ctx0" brushRef="#br0" timeOffset="246036.528">12868 7501 295,'-8'-11'135,"3"7"-91,5 2-8,0 2 7,0 0-28,0 0-13,0 6-2,0 12 0,0 3 1,7 3 8,-1-4-3,4-3-4,3-1-1,3-6-1,3-5 1,5-5 0,5 0-1,2-5-1,0-12-4,-3-3-5,-5-1 8,-4-5-1,-5 6 1,-5-2 2,-6 7 2,-3 7-1,0 5 12,0 3 11,0 0-7,0 3-11,0 25-5,-9 13 0,3 16 6,3 10 0,3 8 4,0 7 5,0 4-12,9 5-2,0-1-1,1-9 0,-6 0-1,-4-13 0,0-11 1,0-8-1,-11-10 0,-7-8 0,1-7 0,1-14 0,-5-6 0,-1-4 3,1-14 0,0-18 1,5-11-4,2-8 0,8-10 0,6-9 0,0-8-2,3-1 0,24-1-5,6 5-3,5 0-10,4 9-12,1 8-10,-5 10-22,-8 7-73,-2 9-72</inkml:trace>
  <inkml:trace contextRef="#ctx0" brushRef="#br0" timeOffset="246576.5943">13535 7224 254,'-8'-12'69,"4"2"1,1 0 1,3 1-10,0 3-21,0-1-14,0 2-11,10 3-7,7 2-2,4 0-1,4 18 0,5 14 4,-2 18 3,1 12 6,-1 13-10,-7 8-3,-6-1-4,-8-1 3,-4-9-1,-3-8-2,-3-7-1,-15-9 0,-15-4-1,-8-8-9,-9-5-13,-11-7-26,-2 1-34,-11-8-122</inkml:trace>
  <inkml:trace contextRef="#ctx0" brushRef="#br0" timeOffset="250618.2034">2279 6866 342,'-13'-7'43,"-1"-2"-23,4 3 15,7 4 2,3 2-7,0 0-11,0-1-4,0 1-7,0 0 0,0 0 0,0 0-1,0 0 1,0 0-2,6 0-4,12 0-1,15-5 0,7 1 3,6-4-4,6-1 1,-6 1 0,1-3-1,-1-1 0,-4 5-2,-6-3-1,-11 2 1,-5 3 0,-12 3 2,-6 2 0,-2 0 1,0 0 1,0 0-1,0 0 0,0 0-1,0 7-2,-6 14 1,0 17 1,0 10 7,-3 7-4,9 13-1,-3 0 3,0 2-2,3-1 3,-3-5-2,0 0-2,-1 1 1,-1-2 0,-2 0-1,-1-5 0,-2-2 0,4 0-2,0-6 1,1-3 1,2 2-2,-2-5 1,3-5-1,-2-3 1,-2-9-1,-5-1 1,-2-6-1,-4 0 2,-8-2 1,1-4 4,-7-4 2,-5-5-6,-3-5 2,-4 0-3,1-8-1,1-9-1,3-5-8,5 1-6,5 2 1,4-2-29,6 4-27,2 2-67,5-3-171</inkml:trace>
  <inkml:trace contextRef="#ctx0" brushRef="#br0" timeOffset="251046.2932">2271 7481 324,'-8'0'72,"8"0"-37,0 0-7,0 0-6,17 5-3,20-1 2,14-2 3,20-2 4,7 0-17,4 0-8,-11-3-3,-5-3-2,-21 1-63,-11-3-117</inkml:trace>
  <inkml:trace contextRef="#ctx0" brushRef="#br0" timeOffset="252296.8509">3098 7420 341,'3'-17'113,"-3"3"-78,0 5-16,0 7 19,0 2-16,0 0-19,0 5-3,0 19-7,0 10 7,-7 6 14,4-2-6,0-1-5,3-7 0,0 0 0,0-3-2,0-8 1,10-2-2,10-7 0,2-6 0,9-4 2,4 0-2,4-10-2,4-9-2,-3-5 0,-7-1-3,-8 2 2,-7 3 5,-9 4 0,-9 5 1,0 5 6,0 6 16,0 0-3,0 0-16,-9 14-4,-9 15-3,-1 16 3,1 13 1,0 9 0,6 10 7,-1 10-1,5 10-1,5 10 4,3-3-6,0 0 0,2-5-3,7-6-1,-1-6 0,-3-8 2,-2-9-2,-3-12 0,0-11 0,-5-8 1,-9-11-1,-1-9 1,-2-12 1,1-7-1,-8 0 2,-4-18-1,2-15 0,-8-12-2,6-9-1,-1-10 0,9-8-2,9-8-9,11-7 4,0-3-10,15 0 12,13 1-12,11 3 6,3 10-1,4 12 7,2 12-4,4 12 6,-10 8 1,-5 13-6,-13 6-40,-9 13-61,-15-1-115</inkml:trace>
  <inkml:trace contextRef="#ctx0" brushRef="#br0" timeOffset="268371.7535">5110 6179 54,'0'-14'42,"0"-2"-11,-6 5-13,2 2 14,3 5-6,1 2-8,-2-5 1,2 4-2,0-4-12,0 2 20,0 0 5,0 2-3,0-3 1,0 3-1,0 1-5,0-1 0,0 3-3,0 0-4,0 0-5,-1 0-5,1 0-1,0 0-3,-2 0 0,2 0-1,-1 0 2,1 0 1,-3 0 1,3 0-1,-3 0 2,-8 3-3,1 11 3,-6 8 1,-1 2-1,2 5-1,-3 7 1,0 6 4,0 1 2,-1 1-3,1 6-2,0-2-4,-1 4 4,4-4-6,0 6 3,3-1-1,0 5 3,0-3-4,5 4 1,-1 1 1,-1 5-1,2 6 0,2 4 0,-1 1-2,0 2 1,3 0-1,2 0 1,-2-2 0,3-1 0,0-5 0,0-2-1,10-2 0,7-8 1,1 3-1,2-4 0,2-4 0,0 0 1,5 3 0,1-3-1,5 3 1,1 0 0,8-5-1,-2-3 1,5-6 1,-2-2-2,-3 2 0,2-3 0,-5 0 0,-5-3 0,-2-3-1,1-6 1,-4 0 0,-5-2 0,4-4 0,-4-3-1,-3-1 2,-2-6-1,0-1 0,-3 0-1,1-1 1,-2-5 0,-2 0 0,4-2 0,-5-2-4,-1 0-12,-5 0-13,-1 1-36,-3 0-83</inkml:trace>
  <inkml:trace contextRef="#ctx0" brushRef="#br0" timeOffset="270059.7922">15083 6513 290,'7'-15'43,"-5"1"32,-2 2-35,0 10-5,0 2-27,0 0-8,3 5-6,5 13 6,5 9 0,5 6 4,6 6 7,2 3-2,3 0 4,4 6 3,-4 2-9,1 3 1,-1 5 4,-4 10-3,1 4-8,-1 7 2,2 4 2,-4-2-3,1 4-2,-3 1 0,-6-1 1,-4-1-1,-7-3 0,-4-1 1,0-2-1,-4-3 0,-8-3 0,-6-2 0,1 1 1,-6-5-1,-1 2 1,-6-5 0,-5-2 0,1-1-1,-3-2 4,-5 2 0,3-7 5,-1-1-7,-1-6 0,8-5-2,1-5 0,5-9 0,4 0 1,4-6-1,2-5 0,3-3 0,-2 1 0,4-3 0,-1 0 0,1 0 0,-1 0-1,0 0 1,1 0 0,-1-1-1,4-1 1,0-1 0,-1-3 0,2 1 0,2-3 0,3-1 0,0 0 0,0-1 0,1-1 0,1 2-1,-2 3 1,0-1 0,0 2 0,0 1-1,0-2 1,-1-1-1,1-1 0,1 0-15,-2-2-14,2 0-19,-10-1-47,-7-8-320</inkml:trace>
  <inkml:trace contextRef="#ctx0" brushRef="#br0" timeOffset="329902.8726">16685 6024 140,'0'-17'93,"-6"-3"-56,-5 3-16,-2 5 21,6 1 9,4 9-33,1-1 17,1 0-14,1 1-3,0 2-6,0-1-2,0 1-3,0 0-1,0 0-3,0 0-3,0 0 0,0 0-5,0 8-1,0 9 6,0 10 0,0 7 4,3 6-3,3 1 3,4 4 1,1 5 2,-2 1-3,1 4-2,3 2 1,-2-4-1,-1 2 0,1-4 0,-4-3-1,-2 3 0,-2-3-1,0 0 1,2 0-1,-3-3 2,1-1-2,2-1 1,-2-2 0,0 2 1,1 2-1,-1-1-1,4 0 2,-2-2 1,-1 0 0,-1 0-3,2-1 9,0 5-1,-2-1-7,0 2-1,-1 2 5,1-1 1,-3 0-5,0-2 0,0 3 0,0-3-1,0 0 0,0 0 1,0 2-1,2-1 0,-1 3 1,-1-1-1,1 1 1,1 6-1,0-2 0,-1 5 0,1 2 0,-2-3 2,0-2-2,0 5 0,0-1 0,0 6 0,0-4 0,0 4 0,0-4 0,0 0 0,0 5 0,-3-2 1,3 0-1,-2 6 1,0-1-1,2 2 0,-1 6 1,0-2-1,-2 5 1,-1-4-1,-1 0 0,-1 1 1,1 3-1,-1 3 0,2-3 1,-2 0 0,3 5 0,0 0 2,0 1-1,0 5-2,2 1 2,-2 5 1,0 1-2,1-2 0,-1 2-1,0 2 1,-3 2 0,0 1 0,-1-3-1,-2 3 0,-1 6 2,-1 2-2,2-2 1,-1 4 1,1-6-1,1 1 0,-1 0 0,0 0-1,2-2 2,1 1 1,-1 1-1,4 7-1,-4 0 0,3-2 1,-2-1 0,1-3-2,0 0 2,3-1-1,-1-1 1,2-5 0,-1 4 1,0 4-1,2-1-1,0 0 0,0-3 0,0-3 0,0-6 0,0 0-1,0-7 1,2 1-1,1-2 0,2 0 1,0-3-1,-2 7 0,-1-9 0,-2 4 0,4-9 1,-2-4-1,1-1 2,2 1-1,-2-4-1,0-6 0,4-5 0,0-5 0,4-3 0,-1-4 0,-2 1 0,1-7 0,-2-3 0,0-5-1,-2-5 1,-2-3 0,-3-5 0,0-1-3,0-5-39,0-5-60,0-9-134</inkml:trace>
  <inkml:trace contextRef="#ctx0" brushRef="#br0" timeOffset="350425.7222">18552 7173 159,'-8'-16'72,"2"0"-31,-2-1 19,5 3-17,3-1-25,0 5 11,0 2-13,0-1-7,0 0 6,0 4 6,0-2 4,0 0-5,0 2-5,0 1-2,0 1 2,0 0 0,0 3-4,0 0-4,0 0-6,0 0-1,0 13-5,0 13-1,0 13 6,0 10 1,0 1 1,2 4-2,2-2 1,-1 3-1,0-4 0,-3-4 1,2-7-1,-1-8 0,-1-2 0,0-8-8,0-5-45,0-6-38,0-8-45,0-3-38</inkml:trace>
  <inkml:trace contextRef="#ctx0" brushRef="#br0" timeOffset="350951.7106">18490 7090 127,'-6'-33'104,"3"1"-68,3 4 0,0 1 6,6 2-1,18 0-26,6 4-3,6 0-3,5 4-5,4 2-3,0 4 1,-8 4 0,-1 4-1,-5 3-1,-9 0 0,-6 11 0,-6 8 0,-10 4 0,0 6 0,-6 9-1,-18 1-3,-7 2 4,-5-1 4,-4-2 3,4-5-7,-2-8 0,1-1-1,7-7-5,8-6 6,7-3 0,8-2 0,5-5 0,2 0-12,0 2 11,11 0 1,11 2 2,2 3-1,6 1 0,6 4 0,-5 2 3,0 5 4,1 3-4,0 2 6,0 2-2,-5-4-1,3 3-3,-5-3-2,0-4 1,-4-1-2,-8-6-1,-1-2 0,-3-4-1,-6-2-33,-3-3-97,0-1-88</inkml:trace>
  <inkml:trace contextRef="#ctx0" brushRef="#br0" timeOffset="351454.794">19319 7246 238,'-10'0'63,"6"0"-58,4 0 28,0 0 4,4 0-17,13 0-9,15 0 5,6 0 2,11-5-7,7 2 4,-1-5 7,3 2-14,-2 1-6,-9 2-2,-3 0 1,-7 3-1,-9-3-1,-5 3-17,-5-3-13,-8 0-18,-1 1-44,-7-4 16,0 2-9</inkml:trace>
  <inkml:trace contextRef="#ctx0" brushRef="#br0" timeOffset="351792.28">19755 7009 54,'-9'-7'111,"4"2"-80,4 3 16,1 2 16,0 0-16,0 0-14,0 0-10,15 0-19,7 0-1,2 11-2,1 4-1,7 2 2,-2 2-2,5 5 6,-3-2-2,-8 1-2,-3 0-1,-7-4-1,-8 1 0,-6-1 2,0 1-1,-12-4-1,-10 3 2,-2-4-2,3-3-18,6-2 16,6-4-50,4 0-82</inkml:trace>
  <inkml:trace contextRef="#ctx0" brushRef="#br0" timeOffset="352683.4814">20787 6890 287,'0'-12'38,"0"2"2,2-2 6,-2 5-11,0-1-15,0 3 5,0 3 0,-9 0-19,-8 2-3,-7 2-2,-7 17 10,-6 13-6,-1 5 6,3 11 1,0 3 0,8 2-3,4 2-4,6-5-1,8 3 1,6-3-3,3-4 0,0 0 1,20-10-3,7-4 1,11-5-1,14-6 0,8-7 2,4-6-1,0-5 0,-1-3-1,-6 0-2,-7 0-9,-11-5-5,-11-4-16,-9 0-6,-12 3-20,-7 1-50,-3-2-92</inkml:trace>
  <inkml:trace contextRef="#ctx0" brushRef="#br0" timeOffset="374350.9162">18575 8990 408,'-7'-23'22,"-8"6"-4,13 9 26,2 5-12,0 3-8,0 0-15,0 0-9,0 15-1,0 12 0,0 7 1,0 11 9,0 6 5,0 4-1,0 7-4,0 3-3,0-2-1,0-5-4,0-7 0,0-8-1,0-9 0,0-8 0,0-9 0,0-7-9,0-7-29,0-3-25,0-5-24,0-10-44,0-13-26</inkml:trace>
  <inkml:trace contextRef="#ctx0" brushRef="#br0" timeOffset="374891.5783">18478 9034 212,'0'-22'55,"0"0"-12,0-1 32,6 3-42,16-2 4,8 3-26,5 4 2,7 4 0,4 0-5,-2 8 0,-4 0-1,-1 3-1,-3 0-3,-7 3-3,-9 8 1,-8 6 0,-6 3-1,-6 2 0,-7 6 0,-17 1-1,-6-3 0,-9 3-1,0-4 0,5-4-1,1-2 1,6-4 0,2-3-1,10-1 3,6-5 0,6-1-1,3-1-1,0 1-3,0 1 2,13 3 3,4-1 0,4 4 0,1 0 0,-2 5 1,5 3-1,0 3 2,2 6-2,3 0 1,-3 0 3,0 0 0,2 5 0,-1-5-3,2 0 0,-5-3 0,0-3 1,-6-7-1,-2-2-1,-4-1 1,-2-7-1,-2-3 0,2-3-5,-1 0-22,-3 0-33,2-4-98,-3-9-114</inkml:trace>
  <inkml:trace contextRef="#ctx0" brushRef="#br0" timeOffset="375693.5782">18447 8623 74,'-9'-5'45,"-3"2"-11,7 1 21,4 2-9,-1 0-9,2 0 11,0 0-8,0 0-17,0 0-5,0 0-4,6 0-1,12 0-7,10 0 5,11 2 14,9-2-10,3 3-1,4-3-6,-1 0-3,-5 0-1,-1 0-2,-8 0-1,-8 0-1,-7 0 2,-12 0-2,-7 0 2,-6 0-2,0 0 0,-2 0-4,-17 6-30,0 7-13,-7-1-51,1-1-84</inkml:trace>
  <inkml:trace contextRef="#ctx0" brushRef="#br0" timeOffset="376885.5812">19473 9048 201,'-6'-9'43,"4"-2"15,1 4 21,1 0-29,0 5-14,0 0 0,0 2-6,0-2-7,0 2-8,0 0-7,1 0-3,8 17-5,2 9 0,7 5 8,-5 11 2,5 8-2,-3 8-2,3 0 1,2-4 2,-3-4-7,-1-8 0,1-2-2,-2-4 1,-2-4-1,1-5 0,-6-5 0,2-3 0,-2-7 0,-2-2 1,0-7-1,-1-1 0,0-2 1,6 0 0,-2-4 2,5-10 0,-2-7-1,-2-1 0,-1-6-1,3-4 0,-6-2-1,-1-6 0,2-1-2,-1 2 0,-2-3 0,1 1 1,-1 4-1,1 3 2,-1 1 0,4 5 0,-2 2 0,-2 0 1,-1 2-1,2 2 0,-3-1 0,3 5 0,-1 1 0,-1 0 0,-1 5 0,-1 0 0,1 4 0,-1 1 0,1 3 0,-2 3-1,0 1-1,0 0-14,0 0-15,0 7-20,0 8-4,0 5-8,0 1-118</inkml:trace>
  <inkml:trace contextRef="#ctx0" brushRef="#br0" timeOffset="378085.5775">20544 9110 165,'1'-13'26,"1"1"23,0 5 0,-2-1 9,1 3-12,2 2-8,-3 0-11,0 0-6,0 0-3,0 3-1,0 0 5,0 0-5,0 0-2,-4 0-5,-9 0-10,-6 0 9,-2 5-8,-6 7 0,0 5 0,-1 5-1,-2 3 1,2 5-1,1 2 3,3 4 3,5 1-2,2 4 0,5 0-2,5-2 0,3 4 2,2-4 1,2-5-3,0-1 4,6-2-2,6-4 0,2 0-3,5-7 1,5 4-1,5-5-1,6-5 0,4-5 2,-1-4-1,7-4 0,-5-1 0,0 0-1,-4 0 0,-3-7 1,-3-5-1,-5 2-1,-8 0-2,-4 1-1,-7 4-6,-4-2-1,-2 2-3,0-2-7,-6 3-29,-14 4-58,-2-1-114</inkml:trace>
  <inkml:trace contextRef="#ctx0" brushRef="#br0" timeOffset="387535.5729">18575 14202 198,'0'-12'7,"0"2"12,0 3 17,0 0 19,0 4-11,0 0-12,-1 0-5,-1 0-6,1-1 4,-1 0 1,2 1-4,0 0 4,0 2 1,-1 1-2,1 0-6,0 0-8,0 15-11,-2 14-1,1 13 1,-1 5 0,0 3 3,-1 4 0,2 0 1,-1 1-3,0-3 0,1-6 0,0-4-1,-1-8 0,2-5 0,0-5 0,0-7 0,0-5-1,0-4-5,0-6-22,0-2-15,0 0-15,0-1-19,4-12-30,0-9-45</inkml:trace>
  <inkml:trace contextRef="#ctx0" brushRef="#br0" timeOffset="388217.8516">18530 14272 163,'0'-17'16,"0"-2"3,0-3 14,8-2 8,5 0 6,2 1-13,6 0-11,3 1-7,1 3-1,2 4-4,-2 2 3,-2 4-6,-4 3-2,1 6-2,-1 0-2,-3 6-2,2 11 0,-6 3 0,1 2 1,-5 2-1,-5 2 0,-3 0 0,0-3 0,-3 1 0,-15-2-1,-3 0 1,-6-3 0,-1-1 1,0-1 0,-1-2-1,3-2 5,0-2-4,8-1 1,2-2 0,4-3-2,0 2 1,5-1-1,-1 2 0,1 0 0,5-1-1,-2 3 1,2 2-1,2 3 0,0-2 1,0 2 0,7 0-2,9-1 2,4 1 2,9 1-2,7-3 1,4-1 0,4 1 0,2-1 0,8-3 0,-1 2 0,-2-1 4,-4-3-2,-11-1 2,-8 1 2,-5 0-2,-11-2 5,-6 0-3,-1 0-5,-3-1 0,-1-1-1,1 2 1,-2-2-2,0 2-1,0-3-2,0 0-30,0 2-11,-6-4-112,-7 0-124</inkml:trace>
  <inkml:trace contextRef="#ctx0" brushRef="#br0" timeOffset="389404.2524">19595 14245 306,'0'-16'20,"-1"6"3,-1 5 12,2 0-8,0 3-3,0 0-6,0 2-1,0 0-6,0 0-3,0 0 2,-5 0 1,0 16-6,-7 12-2,-3 10 3,-3 5 4,-1 6-3,-2 0 6,-2 2 4,1-4-10,2-3 2,1-5-2,7-10-4,0-3-2,5-8-1,4-9 1,0-2-1,3-6 0,0-1 0,0 0 0,0-3 1,4-19 3,10-10-4,5-6 0,2-4-2,1-4 0,4 3-7,2-2-8,-1 5 5,-3 4 2,1 2 8,-4 5 0,2 2 2,-3 3 1,-3 2-1,1 4 0,-6 4 0,1 5 3,-4 0 1,-1 5 2,0 1 5,-3 3-6,1 0 0,1 4-4,8 15-1,-1 11 2,2 7 11,1 10-6,3 4 7,1 6-3,0 2 6,0-6-2,3 1-5,-5-8-6,1-7-2,-4-3 0,-3-9-1,0-6 0,-2-6-1,-2-3 1,-1 0-1,-4-3 0,0-3 0,0-4 0,-4-2 0,0 0-3,0 0-12,0 0-20,0 0-16,0-8-30,0-8-128</inkml:trace>
  <inkml:trace contextRef="#ctx0" brushRef="#br0" timeOffset="390101.5843">20494 14322 195,'2'-12'82,"-2"3"-39,0 2 10,0 0-8,0 0-10,0 2-4,-7-1-13,-2 2-3,-1 2-8,-2 1 3,-1 1-1,-6 0-3,-1 8 0,-6 12 7,2 8-9,-1 6 12,1 5-9,4 7 2,6 4-1,4 3 0,10-1 8,0-4-7,2 0 3,19-9-4,1-6-2,10-3-4,5-11 1,5-2-2,2-7 1,6-9 0,-4-1-2,-4 0 0,-8-1 0,-8-8-2,-6-2-8,-6 2-7,-8 2-6,-6 0-10,0 2-11,-2 3-25,-16-1-75,-3 3-78</inkml:trace>
  <inkml:trace contextRef="#ctx0" brushRef="#br0" timeOffset="458424.5366">20380 6652 138,'-5'0'35,"-1"-7"-24,4 3 20,0 1 15,0 0 5,2 0-2,0 0-18,-1-2-11,-2 2-6,1 0-1,1-1 3,-1 1-3,2-1 0,-1 4 2,-2-3-1,3 3-2,0 0-1,0 0-4,0 0-2,0 0-2,0 0 0,0 0-2,0 0-1,0 0-1,7 0 1,16 0-1,6 0 1,12 0 0,9-3 1,6-1 0,3-3-1,2 4 0,-6-2 0,-3 2 0,-11 2 0,-3-2 0,-10 1 0,-4 0-1,-6 1 1,-6-1 0,-4 1-1,-3-1-1,-4 1-5,-1 1 0,0-1-7,0 1-3,0 0-13,0 0-21,-6 0-95,-7 0-63</inkml:trace>
  <inkml:trace contextRef="#ctx0" brushRef="#br0" timeOffset="464874.0969">18322 6328 138,'-7'-9'21,"-4"-3"-5,-1-4-10,-1 7 23,0-2-11,4-1 12,3 4-16,2-1 4,-2 1 7,0-1-6,1 0 17,1-3-13,-5 3-6,2 0-4,1-1-4,1 5 3,1 0-3,-1 2-4,2 2 0,3 1-2,0 0 0,0 0-2,0 0 3,0 0-2,0 0 0,0 0 0,0-1-1,0 1 3,0 0-2,0 0 0,0 0-2,5 0 0,11 0 1,11 0 1,7 4 1,6 5-3,7 3 0,2-2 2,4-1-2,6 1 0,1-5 0,1-3 1,4-2-1,-2 0 1,2 0 1,0 0-2,5-2 2,-3-5-2,3 1 0,-6-1-1,2 3 1,-4-1 0,3 2 0,-3 0 0,4 1-1,-5 0 1,3 2 0,2-2 0,-4-1 0,7 1 0,-2-4 1,5 0-1,1 1 1,-1-3-1,2 2 1,-1 1 0,-2 0-1,-6 3 0,-7 0-1,-7 2 1,-1 0 0,-8 0-1,-2 0 1,-4 0 0,-9 0 0,0 0 0,-6 0 0,-3 0 0,-2 0 0,1 0 0,0-1 0,1-2 0,3 1 0,4 0 0,1 1 0,5-1-1,-4 0 1,0 2 0,-5-3-9,1 3 3,-5 0 4,2 0 1,-3-3 0,-4 2-14,-6-2 9,-2 3-2,-5-2-27,0 2-49,-9 0-79</inkml:trace>
  <inkml:trace contextRef="#ctx0" brushRef="#br0" timeOffset="468565.7137">20536 8699 198,'-13'-6'42,"0"-4"-31,2 1 14,2 4 39,5 2-31,2 1-4,2 1-5,0-1-6,0 0-4,0-1 2,-1-1 5,-2 1-3,0 0-5,0 0 2,-2 2-5,-1-1-5,-1 1-4,1-1 0,-4 2-1,1 0 1,-2 0-1,1 0 0,2 0 2,-2 0-2,-2 0 0,1 0 0,-2 0 0,-5 0 1,0 0-1,-1 0 0,2 0 0,-1 0 0,2 0 0,0 0 0,6 0 2,3 0-2,6 0 0,1 0 0,0 0 0,0 0 0,0 0-2,0 0-2,0 0 4,0 0-1,7 0 2,9 0-1,13 0 1,11 0 1,9 0-2,3 0 0,5 0 0,1 0-2,-2 0 2,0 0-1,-7 2 1,-8 1-1,-8-1 1,-14 1-4,-8-1-33,-11 5-24,-3 0-52,-27-2-67</inkml:trace>
  <inkml:trace contextRef="#ctx0" brushRef="#br0" timeOffset="469735.5572">18065 8203 166,'-6'-4'19,"6"1"-19,0 3 0,0 0 1,7 0 12,10 0 10,7 1 3,5 3-7,6-2-4,7-1 2,5 1 1,5-2-5,8 0-8,7 0 0,5 1-3,4 0 1,3 2-1,5 1 0,7 2 3,1-1 0,4-3-1,3 1-2,-3-2 0,-2-1-1,0 0-1,-2 1 1,-4 2-1,-1 1 1,-10 2-1,-1 0 0,-7 2 0,-5 1 0,-4-1 1,-2 0-1,0-3 0,3-1 2,2 1-2,-3-4 0,-1-1 0,-1 0 0,2 0 0,1 0 2,0 0-1,-1 0-1,-5-4 0,-7-1 0,-5 3 1,-6-1-1,-4 2 1,-3 1 0,-6 0-1,-4 0 0,-6 0 0,-5 0 0,-1 0 0,-3 0 0,0 0 0,0 0-1,-1 0 0,-1 0-3,2 0-10,3 0-18,-3 0-13,-2 1-39</inkml:trace>
  <inkml:trace contextRef="#ctx0" brushRef="#br0" timeOffset="471865.531">18487 11313 215,'10'-21'32,"-5"-2"36,-4 0 10,2 7-26,-1 7 13,-2 6-27,0 3-18,0 0-13,1 0-7,-1 0-1,0 20-2,0 10 3,0 7 1,0 10 1,-6 6 0,-4 3-2,-1 6 1,3-6-1,-3-2 0,4-8 1,1-9-1,1-5 0,5-6 0,0-9-8,0-6-17,0-5-12,0-6-11,3 0 9,9-16-37,-3-8-54,0-5-16</inkml:trace>
  <inkml:trace contextRef="#ctx0" brushRef="#br0" timeOffset="472383.6607">18458 11361 31,'-6'-31'148,"4"8"-104,2-2 1,0 0-5,0 0-7,13 0-10,10 0-3,8 3-10,5 2-2,4 3-3,2 4-3,1 1-2,-7 7 1,-5 5-1,-6 0 0,-7 4 0,-6 14-1,-9 3 1,-3 6-1,-6 3 1,-21 3 0,-1 1 0,-5-5 2,-2 1-2,-3-5 0,5-1 1,5-6 1,10-3-2,2-5 3,8-3-3,4-3 0,4-1 0,0-3-4,0 2 3,6 2 1,12 1 2,6 3-2,7 2 0,7 4 4,1 7-1,-1 1 6,2 7 5,-1 0-3,-4 0-1,-2-1-5,-3 0 1,-2-1-3,-4-3-1,-6 0-1,0-6 1,-6-2-1,-2-4-1,-2-2 0,0-7 0,-5-1-1,3-2-20,-4 0-25,0-3-78,-2-13-75</inkml:trace>
  <inkml:trace contextRef="#ctx0" brushRef="#br0" timeOffset="472879.495">18365 10952 139,'-21'-16'32,"-1"8"4,1 2-3,4 1 17,-1-3-20,6 2 22,6 0-6,2 2-26,4 3-2,0 1 5,0 0-10,22 0-8,13 0-3,20-1 0,6 1 0,3-2-2,7 1 1,-5-1 0,-3-1-1,-11 0 0,-11 1 0,-6 1-17,-16 1-23,-11 0-19,-8 0-46,-5 0-45</inkml:trace>
  <inkml:trace contextRef="#ctx0" brushRef="#br0" timeOffset="473329.4993">18191 10615 147,'-20'-3'28,"8"1"-4,0 1 10,6-2 13,6 1-15,0 2-6,0 0-26,0 0 2,9 0-2,18 0 14,11 0 3,12 2-10,5-1 0,11-1-1,-1 0-1,7 0 0,-4 0 1,-6 0-3,-4-3-1,-16-4-1,2-1 2,-11 1-1,-6 1-1,-10 2 0,-5 0 0,-7 1-1,-3 3 0,-2 0 0,0 0-4,0 0-52,0 10-24,0 0-82</inkml:trace>
  <inkml:trace contextRef="#ctx0" brushRef="#br0" timeOffset="474445.6799">19567 11469 272,'0'-18'32,"0"6"37,-2 3-20,1 4-21,-2 2 11,1 3-19,-2 0-17,-6 3 0,-3 19-2,-7 11 0,-4 1 3,0 3-3,2-4 1,1-2-1,6-4 2,0-7-3,3-1 0,3-7 1,3-6-1,5-1 0,1-5-1,0 0 1,0 0 0,7-2 2,11-12 1,7-10-2,4-7-1,0-10 1,4-5-1,0-7-1,-3 2 1,0 3 0,-2 9 0,-1 6 0,-3 8 0,-6 5 0,-1 5 1,-3 5 2,-1 6 7,-4 2-6,1 2-2,6 0-2,-2 14 0,4 8 2,-1 6 4,4 4 6,0 7-1,-2 2-4,4-2-5,-3 0-2,-2-5 1,-4-6 0,1-8 0,-4-1-1,-2-7 1,-2-3-1,0-2 1,-3-1-1,-1-1 0,-1-2 0,-2 0-1,0-1-28,0 2-28,0 1-39,0-1-89</inkml:trace>
  <inkml:trace contextRef="#ctx0" brushRef="#br0" timeOffset="475002.3569">20426 11310 253,'5'-13'22,"-5"3"19,0 3 16,0-1-26,-5 5-14,-7 3-8,-4 0 0,-5 3-4,-6 14 4,-3 9 2,-4 6 4,-2 7 11,6 8-6,8 0-10,3-1 1,14-1-4,5-7-5,0-1 2,18-7-2,13-4 1,8-2-1,11-10 0,3-6-2,2-8 1,-1 0-1,-2-1-1,-9-12-10,-7-3-34,-6-1-24,-12 2-43,-12-3-68</inkml:trace>
  <inkml:trace contextRef="#ctx0" brushRef="#br0" timeOffset="475608.7204">20088 11115 86,'-9'-8'102,"2"2"-47,3 1 7,0-1-2,2 6-12,2 0-15,0 0-6,0-2-14,22-1-7,13-1-2,12-1 4,10-3 0,6 0-2,-4-3 0,-5 1-4,-8 0-2,-11 3 0,-5 2 0,-10 2 0,-8 0-1,-5 0-13,-6 3-16,-1-2-26,0 2-59,0 0-5</inkml:trace>
  <inkml:trace contextRef="#ctx0" brushRef="#br0" timeOffset="476094.5312">19983 10833 149,'-12'-1'42,"3"1"-21,5 0 22,1 0-1,3 0-12,0 0-9,0 0-14,0 0-5,12 0 8,9 0 22,11 1-6,10-1-12,12 0-5,9 0-2,8-4-2,2-6-2,-1 1-2,-2-5-1,-4 0 0,-4 0 0,-8 3 0,-12-2 0,-13 4 1,-11 4-1,-9-1 0,-7 3 0,-2 2 0,0-1-1,0 2-10,-3 0-16,-6 0-44,0 0-22,-2 8-51</inkml:trace>
  <inkml:trace contextRef="#ctx0" brushRef="#br0" timeOffset="478009.5878">19695 12901 242,'0'-37'26,"0"-9"24,0 3-31,0 14 11,9 1-17,-3 0 23,1 0-18,0 3-5,0 5-2,-1 3 4,-2 8-3,-2 2 16,-2 7-10,0 0-4,0 0-11,0 0-3,0 24-3,0 11 3,0 12 12,0 6-8,0 7-3,1-1 2,1 4-3,-2 2 0,0-1 1,0-2-1,0-7-1,0-5-2,-3-8-18,-6-5-11,-4-9-13,-3-4-10,-2-12-20,4-4 3,-6-8 4,1 0-18</inkml:trace>
  <inkml:trace contextRef="#ctx0" brushRef="#br0" timeOffset="478271.5242">19531 13258 23,'-6'-14'48,"-1"2"-1,4 2 8,0 0-3,1 2-6,2 2 10,0 1-7,0 0-12,0 4-11,0-1-13,0 2-5,6 0-5,12 2-3,1 10 3,4 10 1,-2 1 0,2 4-3,3 2-1,-5-1 1,1-1-1,0-7-1,-2-3-9,1-7-24,-2-4-42,-5-6-17,-1 0 12,-1-7-1</inkml:trace>
  <inkml:trace contextRef="#ctx0" brushRef="#br0" timeOffset="478490.6666">19952 13218 44,'15'-17'55,"-3"7"4,-3 6-12,-4 1 2,-5 1-1,0 2 3,0 0-8,0 0-31,-15 14 9,-7 8-7,-6 3 6,-5 0-5,2-3-6,1-1-4,6-4-1,1 1-4,9-6 0,3-1-3,4-1-27,4-6-73,1-4-226</inkml:trace>
  <inkml:trace contextRef="#ctx0" brushRef="#br0" timeOffset="485629.738">9557 7258 175,'3'-17'68,"-3"0"-43,0-4 12,0 1 7,0 5-2,-5 1 4,4 6-4,-1 3-21,1 0-11,-2 1 1,3 4 3,-2 0-1,-2 0-13,-6 4-5,-12 19 5,-10 17 5,-11 11-1,-2 7 1,0 4-3,-3 1 5,4-4-3,3-8-1,5-5 0,10-7-1,8-10-2,7-7 0,6-8 0,4-5-1,1-7-1,0-2 0,0 0 2,3 0 0,12-6 3,8-15-2,7-10-1,2-4 0,1-6 0,-3-2-1,3-3-4,-2 0-4,-1 0 2,-3 0 0,0 7 1,-2 5 4,-1 4 2,-5 8 0,-1 3 0,-3 3 0,-2 6 0,-4 2 0,-4 4 1,-2 4-1,-3 0 1,2 0-1,2 0-1,2 0 1,0 5 0,7 8 0,0 1 2,3 3-1,0 0 6,-1 5-3,2 0 2,3 6-2,-2-2 0,3 6 1,0 0 1,4-6 0,0 5-1,2-6-2,5 1-1,0-2-1,1-3 1,-1 0-1,1-5 1,0 4 0,0-4-1,-4 0 0,-4-2-1,-2-2 1,-4-3-1,-8-4 0,2 2 1,-6-6-1,-2 2 0,-4-3 0,2 1 0,-3-1 1,0 0 0,1 0 0,-1 0 0,0 0 0,0 0-1,0 0 0,0 2 0,0 1-1,4-1 0,0 3 1,3-1 0,0-1 0,-4-1 0,2 1 0,-1 0-1,-4-2 1,1 1 0,-1-2 0,0 0 1,2 0-1,-2 0 0,0 0 0,0 0 0,0 0 1,0 0-1,0 0-1,-3 0-15,-17 2-41,-20-2-111</inkml:trace>
  <inkml:trace contextRef="#ctx0" brushRef="#br0" timeOffset="609103.6094">2056 10483 62,'0'-23'374,"0"2"-354,0-3-8,-6 9 16,4 1 6,2 9-8,0 2-8,0 1-5,0-2-4,0 4 4,-3-3 1,0 3 4,-7 0-6,-7 0-10,-14 0 4,-12 0-5,-8 20-2,-7 4 1,1 2 0,5 1 0,6 0 2,13-5-2,9 2 0,9-7-2,8 2-3,7-4 2,0 6 1,7 0 2,20 4 0,11-1 0,11-2-2,4 5-8,2-3-10,-2 0 3,-6 0-12,-11 1 10,-4 1-18,-15-1 18,-11 0-6,-6 0 6,-3-1-5,-25-4 16,-8 3 8,-10-6 8,-9-4 5,3-5-1,1-4 21,9-4-14,7 0-9,10 0-1,6 0-2,7-2-6,3-3-1,8 2-9,1-1-11,0 4-21,0 0-10,10 0-47,10 0 36,5 0-28,6 4-73</inkml:trace>
  <inkml:trace contextRef="#ctx0" brushRef="#br0" timeOffset="610124.1676">2263 10957 23,'8'-14'308,"-8"4"-267,0 0 12,0 1 2,0 0-15,0 1-17,0 2-9,0 4-5,0 2 3,0 0-2,0 0-10,0 0-3,-8 16-3,-7 4 6,0 7 6,0 2-6,2-1 0,5-2-2,5-4 2,3-3-3,0-5 3,3 1 0,11-5 0,4-4 0,2-5-9,5-1-3,0 0-5,-3-12 5,-1-5-1,-9 0 8,-7-3 2,-5-3 3,0 1 0,0 0-1,-13 1-3,-4 5 0,-3 6-7,4 1 11,-2 6 3,2 1 3,8 2-6,1 0-1,5 0-1,2 0-8,0 0-18,0 0 7,0 0 8,10 0 7,7 2-1,3-1 7,6-1 1,2 0 0,1 0 3,2 0-3,5 0 1,-3 4-2,-2 3 1,-6 3 0,-6 0-1,-3 9 0,-10-1 0,-6 4 1,0-1-1,0 1-1,-11-6-3,-5-3 7,4-1-6,3-7 3,5-1-12,1-4 12,3 0 17,0 0 13,0-4-19,0-10-9,1-2-2,11 0 9,0 1-7,10 1-2,2 4 0,4 2-1,4 2 1,-1 3 0,3 3-2,-3 0 2,-5 0 0,-12 9-3,0 3 2,-11 3 0,-3 1 0,0 0-1,0-4 1,0 1-3,-3-7 4,-1-3 0,4-3-1,0 0 1,0 0 0,0 0 3,2-14 1,9-6-4,3 0 0,5-3 0,0-1 0,1 4-1,2 0 0,1 6 0,-5 7-2,5 3 1,-3 4 1,-2 0 1,-2 3 0,-7 11 0,-3 6 3,-5 4 5,-1 3-3,0 1-2,4-4-3,0-1-1,5-4-25,0-3-37,3-7-74,0-1 1</inkml:trace>
  <inkml:trace contextRef="#ctx0" brushRef="#br0" timeOffset="610492.2267">3213 11144 19,'12'-4'175,"-4"0"-128,1-1 6,4 0 5,-5 0-37,2-2-3,3 0 4,-1-3-9,1 1-8,1-1 0,0 0-1,0-1-4,-4-3 1,1-1 2,0-1-2,-4-2 0,-2-4 3,-4 5 2,-1 0-3,0 2 0,0 6 1,-9 4 10,-3 5-8,-7 0 1,-3 8-2,-1 14-3,-4 7-2,4 9 9,5 0-6,6-1 3,10 0 1,2-8 1,6-3-6,19-7 2,8-7-1,8-6 3,5-6-3,6 0-2,-4-14-1,-2 0-30,-12-5-120</inkml:trace>
  <inkml:trace contextRef="#ctx0" brushRef="#br0" timeOffset="611954.6383">4572 11098 258,'6'-11'253,"3"0"-252,-5 6-1,-2 5-3,5 0-3,4 12 1,2 9 5,1 4 1,-3 2-1,-5 2 1,-1-2-1,-5-3-1,0-3 0,0-6-9,0-2 5,-6-9 3,1 0-3,4-4 5,1 0 11,0 0 2,0-18-10,4-9-2,10-6-1,7-2 0,4-2 0,2 1 0,10 5-1,5 8 0,3 3 0,0 5 1,4 3 0,-7 7 1,-8 5 4,-4 0 0,-14 13-5,-7 9 0,-9 7 2,0 7 6,-9 3-6,-7 3-2,1-5-3,0-3-23,7-5-25,1-8-61,4-6-30</inkml:trace>
  <inkml:trace contextRef="#ctx0" brushRef="#br0" timeOffset="612419.58">5270 11076 396,'0'0'74,"0"0"-31,0 0-30,0 0-13,0 14 2,0 8-2,3 3 1,0 1 1,3 1-2,1-5 2,-2-1-2,4-4 0,-1-2 0,5-5 0,0-5 0,1-3-9,8-2 3,-1-2-2,1-13-4,4-4 1,2-9-8,-4 0 8,-2 0-1,-6 1 5,-6 4 7,-4 7 0,-6 5 1,0 7 15,0 4 20,0 0-27,-6 2-1,-1 13-8,-4 8 1,5 0 0,4 4 2,2-5-3,0-1 1,5-5-1,11 0 0,2-9-5,6-3-12,4-4-8,2 0-13,0-8-66,-2-6-20,-3-3-55</inkml:trace>
  <inkml:trace contextRef="#ctx0" brushRef="#br0" timeOffset="612952.301">5808 11132 108,'2'-1'136,"-2"1"-100,0 0 9,0 4-31,0 12 15,0 5-1,0 1-21,0 3-5,-2-1 0,1-2-1,-4-5-1,1-6 1,3-4-1,-1-4-13,2-3-3,0 0 8,0-2 8,0-12-20,8-7 15,5-2 4,6 1 1,2-2-1,3 3 1,1 4 0,2 2 0,-3 8 1,3 5 2,-6 2 5,-1 0 7,0 7-8,-5 10 15,-7 3-18,-1 1 1,-7 0 1,0 1-1,0-2-4,-4-3-1,-2-4-1,0-5-16,1-4 15,2-4-14,0 0 16,3 0 1,0-9 1,0-10 3,3-3-6,9-1 2,7 1 1,5 1-2,0 0 0,1 6 0,2 4 0,-3 4 1,-2 6 6,-3 1 8,-5 0-5,-3 6 5,-7 13-3,-4 4 12,0 6-6,0 3-9,0 1-6,-6-1-3,0-2-66,-4-4-137</inkml:trace>
  <inkml:trace contextRef="#ctx0" brushRef="#br0" timeOffset="613782.9375">6530 10872 168,'-1'-19'72,"1"-2"-7,0 3 29,0 3-29,0 2-11,0 5-23,0 5-5,0 2-6,0 1-8,0 0-12,1 20-3,-1 13 3,0 17 17,0 3-7,0 2-7,0-3-1,0-6-1,-5-4-1,3-8 1,-1-8-1,-1-10 0,4-7 0,0-5 0,0-4-4,0 0 1,0 0 2,0-5-6,0-12-2,16-7-3,2-5 8,4 2-9,6 2 1,2 6 8,3 5 2,0 7 1,6 0 0,-2 7 1,2 0-1,-9 7-2,-5 11 1,-14 7 1,-4 3 0,-7 2 1,-7 1-3,-19-1-2,-11-3-4,-8-6-2,2-3 0,-5-7 6,5-5 5,4-6 0,6 0 0,9 0 2,10-10 1,5-3-3,9-1 0,0 2-19,4 1-11,17 1-14,3 3-54,4 3-30</inkml:trace>
  <inkml:trace contextRef="#ctx0" brushRef="#br0" timeOffset="614489.9231">6887 11246 105,'15'3'39,"-2"-2"0,7 1 13,2-2-2,2 0-1,2 0 5,3-4-22,-2-8-20,4-2 9,-5-4-8,-3-1-10,-6-1 2,-4-2-1,-8 1 10,-1-3-7,-4 4-2,0 6 4,0 1 2,-7 9 0,-6 4-7,-4 0-4,-4 6 0,0 17 0,2 8-1,1 5 1,7 0 1,4-1-1,5-3 0,2-2 0,0-6 0,12-6 1,6-6-1,3-5 2,6-7 2,3 0 1,4-5-3,7-12-2,-1-6-1,-3-4-1,-1-6-7,4-2 6,-12 0-6,-5-1 1,-8 3 0,-12 10-8,-3 6 11,0 8 1,-9 8 4,-8 1 1,2 1-1,1 14 0,3 4-3,6 6 2,5-1 1,0 0 0,6 1 0,13-4 1,3 0-1,0 0 0,-1 0-1,-3-1-4,-6-2-18,-6 2 5,-6-3 6,-3 3 3,-18 1 8,0-3 1,5 1 1,0-2 7,9-3 7,6-3-11,1-1-4,4 0 2,20-5 7,9-5 5,9 0-9,4 0-5,2 0-21,1-12-36,-3 0-89</inkml:trace>
  <inkml:trace contextRef="#ctx0" brushRef="#br0" timeOffset="614901.114">7776 11410 287,'-2'0'48,"2"0"3,0 0 4,7 0-15,10-10-32,6-2-5,-1-7 4,2 0-2,-3-4 6,2-1-2,1-3-5,-1-3 4,-7-2-5,-1 0-2,-12 6-1,-3 7-4,0 7-10,-11 6 1,-2 6 9,0 0 2,1 6-2,4 8 4,8 4-4,0 4-2,5 1 6,16 4 3,7-1-3,5 2 1,1-3 1,-8-3-1,-1 3-1,-15-2 0,-8-1 0,-2-3 0,-11 1 0,-17-5 1,-5 0-1,-8 1-7,5-4-21,0-5-69,5-2-140</inkml:trace>
  <inkml:trace contextRef="#ctx0" brushRef="#br0" timeOffset="616115.4514">9256 11447 186,'7'-25'113,"-4"-3"-48,-3 2-7,0-3-3,0 4-27,-12 0-7,-6 5 3,-2 6-8,-6 7-7,-8 7 8,1 0-15,-5 12-2,2 11 4,0 7-1,8 7-3,11 1 1,9-1-1,8 1 0,0-4 0,8-5 0,14-2 0,2-12-2,6-8-1,-2-6-7,-4-1-7,1-7 2,-1-14-3,-4-7 4,1 0 4,-1-8 6,-6 7 2,-3 3 0,-6 6 2,1 10 0,-4 3 0,-1 7 2,0 0-2,-1 11-4,4 11 4,-3 8 10,4 1-8,3 0-1,1-6 0,2-2 0,2-10-1,1-5 0,-1-8 2,5 0 0,3-7 7,3-15 3,10-10-3,2-4-4,6 0-1,-1-4-3,1-3 3,-4 4-3,-10 4-1,-13 3 1,-11 10 0,-4 10-1,0 8 0,-7 4-7,-8 3 6,-2 15-3,4 9 4,4-1-2,9 3 1,0-3 1,5 1-2,14-5-7,2-2-11,0-2-1,-2-1-8,-5-1-8,-8 0-12,-6 1 6,0-3 21,-16 1 15,-4-1 7,2 0 34,-1-3-7,8-1-7,4 0-9,7-2-10,0 2 0,10-1 0,11 1 2,6-5 1,11-2-4,0-1-13,6-2-52,-3 0-21,2 0-100</inkml:trace>
  <inkml:trace contextRef="#ctx0" brushRef="#br0" timeOffset="616521.4529">10013 11514 227,'-7'-3'42,"5"3"-13,2 0 15,0 0-38,0 0-2,9 0 14,6 3-1,0-3-5,4 0-4,-1 0-3,5 0 6,2-7-7,5-6-2,1-5 0,-1-3 1,-3 1 2,-5-1 2,-2-1 1,-10-1 2,-4 1-8,-6 3 2,0 9 11,-14 0-4,-9 7-2,-6 3 2,-2 3-7,-7 16-1,5 9 3,7 6 0,6 4 0,13 3 1,7 2-1,2-1 6,23-9-3,8-4 5,10-7-8,1-8-2,2-6-1,-4-8-1,-5 0-2,-8 0-9,-4-13-27,-3-1-45,-2-6-102</inkml:trace>
  <inkml:trace contextRef="#ctx0" brushRef="#br0" timeOffset="618013.45">11413 11790 238,'-14'-2'110,"8"1"-50,6-1-16,0-5 16,12-3-36,13-4-22,7-3 0,1-5 3,2 0-2,0-6-1,-5-2 6,-2-1 4,-6-4-7,-6 5-2,-7 1-2,-6 9 0,-3 6 3,0 5 1,0 6 3,-13 3-3,-8 7-3,-4 22-2,-1 8 0,3 4-2,6 4 2,4-4 0,10-6 0,3-4 0,0-6 0,8-6 0,11-5 2,4-5-2,4-5 0,0-4 1,1 0-1,4-7-1,3-12-1,3-2-1,3-8 1,-2-6-1,6-7 3,-3-8-5,-6-5-7,-5-2 7,-6 10-6,-13 13 4,-6 12 7,-6 11 0,0 8 0,0 3 2,-10 3-1,-5 18-1,1 8 0,7 3-1,7 6 1,0 0 0,3-6 0,15-1-3,3-3-11,-2-5-20,-5 0-4,-7-2 0,-4-4 6,-3 3 18,-4-3 10,-10-2 4,-4-1 1,6 0 4,2-5 10,4 2-5,6-2-9,0-2 0,7-3-1,14-4 4,7 0-3,7-2-1,5-11-1,2-6-6,2-4 1,0-5 2,2-4-1,-7-3 0,-7-3 5,-3-2-1,-8 5 1,-8 6 1,-8 8 10,-5 11 12,-3 10 3,-15 0-12,-3 1-11,3 15-3,5 3-1,8 0 1,5 1-1,0 0 1,5 0-1,13-2-6,3-1-5,4 0-2,-3 0-11,-4-3 11,-2 2 1,-8 4-2,-5-3 5,-3 0 9,-3 2 1,-15 2 0,-3 2 2,-1 4 5,3-1 5,5-1 0,5-1 0,9-2-8,0-1-3,9-1 1,15-5 10,6-4 1,7-8-5,3-3-4,13 0 0,-3 0-3,1-8-1,-4-4-28,-7 1-26,-11 0-28,-5 0-8,-3 3-35</inkml:trace>
  <inkml:trace contextRef="#ctx0" brushRef="#br0" timeOffset="618448.9174">12999 11900 30,'27'-13'45,"-2"-5"14,0-1-15,-9-2 36,0-1-29,-5-5-22,-8 1 2,-3-1-21,0-1 12,0 10-18,-12 5 23,-8 7-13,-4 6 3,-5 0-14,-4 17 4,-2 6-1,6 9-2,5-2 1,2 0-3,8 4-1,4-7-1,7-1 0,3-4 1,0-7 0,0-5-1,11-5-1,0-5-8,7 0 6,-2 0-7,4-11-1,2-5-2,1-1-10,0 4 9,1 1 12,-3 6 2,-3 3 0,-3 3 0,0 0 11,0 11 5,1 4 6,0 2 0,1 1-11,1-4 0,-2-2-6,4-4-3,-1-2-1,1-2-1,-3-4 0,-3 0-49,-4 0-83,-5 0-195</inkml:trace>
  <inkml:trace contextRef="#ctx0" brushRef="#br0" timeOffset="618810.4248">13609 11219 109,'11'-39'114,"3"6"-79,2 8 40,-2 7 1,-4 7-25,-6 11-19,-1 0-14,-1 17-11,-2 20 28,0 18 4,-9 11-18,-8 4-4,-2 11 0,-2-3-13,-1 3-4,0-7 0,0-16-1,4-7-31,3-15-30,2-10-29,4-9-71,-2-10-58</inkml:trace>
  <inkml:trace contextRef="#ctx0" brushRef="#br0" timeOffset="619132.4337">13441 11667 334,'-5'-3'105,"5"3"-70,0-3 17,0 2-19,20-2-16,9 0-16,9-1-1,15 0 1,-3 0-1,2-3 0,2 1 0,-8-2-10,-1-3-10,-6 2 1,-8 0 10,-12 3 7,-8 4 2,-8 2 0,-3 0 3,0 0 18,0 14-15,0 10 3,-6 4 4,0 1-9,3-3 1,1 5-1,2-7-3,0 1-1,0-6 0,0-4-8,0-4-44,0-3-62,0-7-128</inkml:trace>
  <inkml:trace contextRef="#ctx0" brushRef="#br0" timeOffset="619292.2972">14090 11439 325,'7'-14'84,"1"4"-64,5 6-5,0 4-9,0 0-6,-2 20-2,0 10-17,-5 9-86,-3 4-82</inkml:trace>
  <inkml:trace contextRef="#ctx0" brushRef="#br0" timeOffset="619979.2766">14276 11681 198,'2'-9'130,"-2"4"-70,0 0-8,0 4-5,-2 1-18,-11 0-19,-2 12-3,-3 11-5,0 3 0,5-1 2,0 1 1,6-5-3,7 2 1,0-4 0,0-4-2,11-2 1,4-5 0,10-4 1,1-4-1,6 0-2,-5 0 0,-5-12-9,-4-2-3,-7-2 9,-10-4 0,-1 0 1,-5-1-8,-15-5 5,-1 2 2,-4 3 2,8 5 1,4 6 0,7-1 4,6 5-3,0-1 0,19 1-1,8 2 0,4 1 0,8 1 0,6 2 0,-3 0 0,-3 0 0,-2 9 0,0 5 0,-10 2 0,-6 4 0,-7 6 0,-10-1 0,-4 2 1,-5-1 0,-15-4 0,0-4-1,-1-3 1,5-6-1,5-4-2,6-2-4,5-3 1,0-3 4,2-16-6,13-3 1,6-4 5,3-2 1,5 0 0,4-3 0,5 4 0,-2 4 1,-2 6-1,-3 8 0,-4 5 0,-8 4 5,-7 0 0,-5 12-1,-6 9 0,-1 4 7,0 4-2,0 0-7,-5 0-2,-5-1 0,1-2-23,-2 0-76,1-7-224</inkml:trace>
  <inkml:trace contextRef="#ctx0" brushRef="#br0" timeOffset="620714.4282">15186 11844 331,'3'-13'107,"-2"4"-85,7 1 13,1-2-9,1 0-14,-2 1 1,-4 1-9,-4 2-1,0 0-1,-13 2 0,-14 4 3,-4 0-5,-1 0-1,2 7 1,8 8 0,6-4 0,4 9-2,7-5 2,5 0-3,0 1 3,0-7 1,11 1-1,2-6 0,1-4-2,0 0-5,0 0-4,4-3 0,-5-8 1,5-3 1,-3 0-6,1 2 7,1 2 5,-2 5 2,-4 3 1,3 2-2,-2 0 0,1 14 1,2 4 1,3 4 1,0-1 2,2 0 3,6-1 0,1-6-1,3-4-3,3-5 2,1-3 2,1-2 3,7-4-4,-1-12-3,1-9-1,-3-6 0,1-5 1,-7-6-1,3-6 0,-4-11 0,0-7-1,-7-13-1,-7-3-5,-10 7-17,-8 9-1,-9 22 11,-17 13 13,-8 19 16,-2 12 0,0 9-5,3 25-5,6 12 7,8 16 1,10 7 0,9 2-7,0 0-2,0-5-4,15-8-1,-2-4 0,1-9-41,-8-10-165</inkml:trace>
  <inkml:trace contextRef="#ctx0" brushRef="#br0" timeOffset="621104.4167">16083 12022 155,'0'-5'177,"-2"3"-138,-10-1-9,-4 3-8,1 0-10,0 0 0,1 6-2,4 4-1,-2 1 0,6-2-3,1 2 2,2-4-2,3-2-4,0-3 1,0-2 2,10 0 11,2 0 2,2 0-13,-2-7 0,0-5-2,-4-3-2,-6 2-1,-2 2 0,-1 4-24,-29 4-79,-10-4-238</inkml:trace>
  <inkml:trace contextRef="#ctx0" brushRef="#br0" timeOffset="622043.1926">11763 11068 171,'3'-11'144,"-3"10"-87,0 1-36,0 0 8,0 0-22,0 0-7,0 5 1,0 5 0,0-3-1,0 0 1,0-4-2,0-1 2,6-2-1,3 0 3,-3-2 5,1-10-2,-1 0 9,-3-1 0,-1 2-6,-2 1 12,0 5-10,0 3-11,-9 2 0,-9 9-10,-8 18-63,-17 4-193</inkml:trace>
  <inkml:trace contextRef="#ctx0" brushRef="#br0" timeOffset="634645.5692">2758 12908 322,'-21'2'79,"5"-2"-41,6 0 12,9 0-2,1 0-17,0 0-7,0 0-7,0 0-7,0 0-6,0 0 0,0 0 1,0 0-3,0 0 0,3 0-2,11 0 0,8 0 0,10 0 0,2 0 0,6 0 0,2-5 0,0-4 0,5-4 0,-5-1-2,-8 0 2,-8 0-1,-4 3 1,-13 2 0,-6 4 0,-3 0 1,0 3 2,0 1-1,0 0-1,0-1 1,0 2-1,0 0-1,0 0-3,0 9-3,0 21 2,-7 14 4,-5 15 3,0 11 0,3 9-3,0 4 3,2 2-1,-1 3-2,4-4 1,-4 2 0,5-4-1,0 1 0,3-5 0,-2-4 0,-2-8 1,1-9 0,-1-5-1,-1-7 0,1-4 1,-4-7-1,-2-3 0,-1-8 1,-6 1-1,0-7-1,-4-3 0,-2-4 2,-2-5-1,-10-5 2,-5 0-2,-1-5 0,-2-12-5,1-1-11,5-5-5,5 1-34,4 0-41,13-2-97</inkml:trace>
  <inkml:trace contextRef="#ctx0" brushRef="#br0" timeOffset="635051.4197">2739 13634 289,'-12'0'71,"6"0"-22,6 0 17,0 0-15,0-1-20,0 1-2,0 0-5,0-2-11,0 0 3,3 2-5,12-5-6,6-2 1,9-3-3,14-2-3,0-4-8,-3 5-51,-2-1-79,-9-2-270</inkml:trace>
  <inkml:trace contextRef="#ctx0" brushRef="#br0" timeOffset="636349.4231">3367 13819 145,'-4'-6'232,"4"1"-177,0-4-14,0 3 0,8-2-31,6-1 1,11-1-4,3 3 12,4 0-7,-1 5 2,2 2-7,-3 0-5,-4 0-1,-4 11-1,-6 8 1,-4 6-1,-5 4-2,-7 3-2,0 2 1,0-3-2,-13-1-7,1-7 8,-6-6 4,4-2-6,3-8-1,5-4 3,3-1-9,3-2 13,0 0 2,0-7 0,0-8-2,0-9-13,12-5 9,7 0 2,5-7 0,1-2-1,8 0 3,-1 5-2,2 1 2,-6 8 1,-1 2-1,-9 8 1,-5 3-1,-4 6 3,-9 2 1,0 3 11,0 0 2,0 0-9,0 0-8,0 0 0,-1 2-3,-7 12 3,-5 9-1,4 7 1,-3 5 0,3 1 0,2 8 5,7-2 4,0-5-4,0-1 1,9-8-3,10-7-1,8-4 2,5-5 1,7-7 1,6-4-6,1-1 0,-4 0-32,-6-9-56,-5-5-133</inkml:trace>
  <inkml:trace contextRef="#ctx0" brushRef="#br0" timeOffset="637841.5971">4763 13098 134,'6'-17'82,"4"-1"-28,-4 8 2,2 0-6,-5 3-10,1 0-6,-1 4 4,-3 0-8,0 2-4,0-1-8,0 1-5,0 1-2,0 0-3,0 0 3,0 0-4,0 0-1,0 0 0,0 0-3,0 0 0,0 0-3,0 10-6,-16 14 6,-6 12 0,-8 10 3,-2 7-3,-3 8 0,0 2 5,0 6 4,5 5-4,4-4-2,4 3-1,10 2-1,9 2 1,3-2-1,1 0-1,20-5 1,10-7-1,4-6 0,5-8 1,11-6-1,0-9 0,3-7 0,2-7-7,-7-6-25,-7-4-37,-6-5-69,-20-3-248</inkml:trace>
  <inkml:trace contextRef="#ctx0" brushRef="#br0" timeOffset="639934.4564">5400 13626 322,'-6'-25'72,"-2"0"3,4 8-4,4 7-23,0 7-7,0 3-14,0 0-7,0 0-11,0 0-7,0 5-2,-3 17-2,-5 17 2,1 9 8,-6 8-6,2 4 0,-1-2-2,0-4 0,0-9 1,3-8-2,3-9-2,3-10-10,-1-8-7,3-6-9,1-4-1,0 0 8,0-16 9,1-14 3,11-13 1,0-9 6,3-4 2,-3-5 0,1 5 1,-4 5 0,5 9 0,-6 11 0,0 7 3,-4 15 9,-2 4 6,2 5-5,4 0-13,7 21 1,7 9 11,2 6 7,3 3-16,6-1 0,4 1-3,2 0 0,0-10 2,2 0-2,-2-7 0,-5-6-18,-2-8-34,-4-8-27,-4 0-56,-3 0-48</inkml:trace>
  <inkml:trace contextRef="#ctx0" brushRef="#br0" timeOffset="640190.2919">5862 13464 253,'-13'-21'52,"2"6"39,6 5-21,3 5-14,2 3-10,0 2-19,0 0-7,0 0-20,0 12-2,0 20 2,0 9 7,0 5 10,0 0-9,0 0-5,0 0-2,0 0-1,1 0 0,2-3 0,0-3-27,2-6-73,1-9-147</inkml:trace>
  <inkml:trace contextRef="#ctx0" brushRef="#br0" timeOffset="640774.4573">6202 13612 170,'9'-14'53,"-3"3"14,0 2 10,0 2-7,-5 2 3,-1 4-18,0 1-14,0 0-7,0 0-17,0 6-7,-3 18-6,-10 7-2,-2 10 0,5 2 1,4 2 1,6 0-4,0-1 1,0-8 0,18-2-1,6-10-1,8-4-2,6-7-28,1-7-30,7-6-77,-3 0-128</inkml:trace>
  <inkml:trace contextRef="#ctx0" brushRef="#br0" timeOffset="641313.4396">6474 13747 405,'-9'-1'55,"9"-2"-17,0 0 10,16 1-37,14-3-10,4 5-2,4 0 1,-5 0 0,-4 4-1,-8 9 0,-6 3-1,-6 4 1,-9 2 1,0 4-1,0-2 2,-6-2-1,-9-6 0,3-1-1,0-7 0,6-3-1,3-4 2,2-1 0,1 0 0,0 0 1,0 0-1,0-11-12,10-7-10,5-2 16,3-5 2,5-4 0,0-2 0,4-3-3,-3 3-4,-3 6 7,-3 4 4,-8 6 0,-4 5 3,-6 6 9,0 4 14,0 0 2,0 0-19,-7 8-3,-7 12-6,0 7 0,0 5 3,5 2 0,3-1 5,6-2 2,0-6-7,6-3-3,12-3 2,3-4 0,4-3-2,5-7-3,1 0-28,-4-3-77,6-2-146</inkml:trace>
  <inkml:trace contextRef="#ctx0" brushRef="#br0" timeOffset="641614.4264">7058 13629 341,'-3'-3'85,"3"1"-57,0 1 46,0 1-47,0 0-18,20 0-5,2 10 4,8 10 6,-3 7-6,1 7 1,-4 9-2,-9 2-5,-7 2-1,-8-1 0,0-5 1,-18 0-2,-9-9-4,-3-5-10,-7-4-1,-2-6-28,-3-2-43,4-6-88</inkml:trace>
  <inkml:trace contextRef="#ctx0" brushRef="#br0" timeOffset="642740.3411">7858 13718 231,'0'-12'82,"0"0"-8,0 2-13,0 1-9,0 2-1,0 2-17,0 4-4,0 1-7,0 0-13,0 3-6,0 22-4,-9 14 5,-5 11 9,-6 4-4,-4 1-4,-3-2 0,2-3-3,5-7-2,1-3 0,8-9 0,1-7-1,6-7 0,4-9-1,0-3 1,0-5-3,8 0-3,9-16-2,10-12 4,4-11 1,2-7-6,-3-9-5,0-6 0,-1 1-6,-5 4 14,0 8 5,-9 9 1,1 15 0,-5 7 1,-5 6 3,-2 9 8,2 0 6,-3 2-12,3 0-3,9 18-2,4 10 11,7 9 2,-1 8 0,3 5-8,1 2 2,-1 2-2,5-2-2,-3-4 0,-6-3-3,-3-7-1,-1-6 2,-6-7-2,-2-9 0,-6-2-3,-2-7-23,-2-4-31,-2-3-45,0 0-126</inkml:trace>
  <inkml:trace contextRef="#ctx0" brushRef="#br0" timeOffset="643699.3357">8654 13549 284,'-20'-8'86,"5"6"-27,15 2-2,0 0-31,8 0 0,22 0-11,14-5 0,17-1 8,11-2-9,5-1-8,-7 3-5,-7 1-1,-16 1 0,-15 2-2,-13 1-14,-8-1-9,-11 2 0,0 0 4,-13 0 7,-9 0 14,0 0-1,0 0 2,4 0 10,3 0-3,3 0 8,9 0-6,0 6-6,0 9-3,1 10-1,-1 11 8,3 12 5,0 10 6,0 10-12,0 4-2,0 5-2,0-5-3,0-4 0,6-4 0,-1-7-5,-1-9-30,-1-12-32,-1-9-39,-2-12-62</inkml:trace>
  <inkml:trace contextRef="#ctx0" brushRef="#br0" timeOffset="643940.3642">8755 14249 299,'-15'6'60,"7"4"-40,5 0 32,3-2-21,0 0-4,16 0 10,10-6-11,8-1-6,6-1-8,14 0-7,0-2-2,4-9-1,0-3-2,-11 2 0,-7 1 0,-8 0-27,-11 4-29,-4 2-28,-7 5-98</inkml:trace>
  <inkml:trace contextRef="#ctx0" brushRef="#br0" timeOffset="644861.6911">9854 13564 37,'4'-13'72,"-2"7"-44,-2 3 0,0 2 5,1-1-11,-1 0 0,0 2 11,0 0 16,0-3-2,2 1-8,1-2-6,-1-2-2,-1 1-9,1-1-6,-2 0 2,0 1-5,0-1 1,0 2-2,0 0-1,0 1 3,0 3-4,0-2-4,0 2 2,-3 0-3,-7 0-1,-5 3-4,-6 21 3,-4 9-2,-4 10 10,-1 14 1,6 8 7,2 8 2,6 4-8,7-2-6,8 0 0,1-5-2,6-6-3,19-4-1,6-5 0,8-6-1,3-8-2,1-7-9,1-5-31,-9-3-33,-2-1-42,-10-6-168</inkml:trace>
  <inkml:trace contextRef="#ctx0" brushRef="#br0" timeOffset="645671.3999">10097 14115 191,'-7'-3'73,"6"-1"11,1 1 0,0 1-32,0-5-12,3 2-8,15-2-23,5-1-7,10 3-1,1 4 1,0 1 3,-3 0 0,-7 0 0,-4 6-5,-11 7 0,-7 6 0,-2 3 0,0 4 1,-8 0 0,-9-1-1,-2-6 1,3-2-1,2-5 0,6-5 0,4-3-1,0-4 0,4 0 1,0 0 1,4-1-1,9-13-7,7-5 2,3-1 1,2-8-2,1 1-3,1-4-1,-1 1 3,-3 3-2,-3 4 4,-7 7 4,-5 5 1,-5 7 7,-3 3 17,0 1 1,0 0-11,-12 7-13,-8 14 1,1 6-2,6 2 2,5 3 0,8 0 2,0-6-3,5 1 0,17-7-1,6-4 2,6-7-2,2-4 0,3-5-15,-4 0-48,-4 0-135</inkml:trace>
  <inkml:trace contextRef="#ctx0" brushRef="#br0" timeOffset="646451.1809">10760 13791 82,'-7'-9'65,"0"-1"4,1-1 9,1 0-7,1 1-9,-1 0-4,2 1-13,0-1-6,2 3-8,1 0-4,0 4-1,0 2-7,0-2 0,0 3-9,0 0-5,0 0-5,15 11 0,8 15-2,10 13 2,3 10 2,0 8-2,-3 5 1,-3 5-1,-6-1 0,-8 1 0,-12-6 0,-4-5 0,-3-10-6,-18-10-8,-4-5-2,-5-11-9,1-4-25,-3-2-42,2-6-64,5-8-117</inkml:trace>
  <inkml:trace contextRef="#ctx0" brushRef="#br0" timeOffset="647081.6228">11371 13467 31,'-13'-27'274,"-1"8"-230,12 3-6,1 5 9,-1 3-4,2 2-5,0 5-1,0 1-14,0 0-12,0 0-9,3 21-1,10 12 8,6 17 24,0 8-11,5 15 6,1 10-13,5 9 7,-1 7-12,-9 0-1,-9 3-5,-10-4-3,-1 1-1,-16-6 0,-14-4 1,-9-6-1,-7-8 1,2-10 0,-2-9 0,6-8-1,9-10 0,4-9-1,6-9 1,4-8-15,1-5-15,3-7-20,-2 0-26,3 0-24,-1-11-170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</inkml:channelProperties>
      </inkml:inkSource>
      <inkml:timestamp xml:id="ts0" timeString="2020-01-24T07:04:48.8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2252 1374 247,'5'-32'56,"-5"3"-36,0 5-1,6 11 14,-6 1 2,3 0 0,-3 4-2,0 2-12,0-1-7,0 5 10,0-1-8,0 3-8,0 0-5,0 0-3,0 3 0,0 20-8,0 19 8,-3 19 1,-11 13 0,1 3 3,1 4-4,-1-8 0,5-4-19,2-10-27,2-6-7,4-8-26,0-11-62</inkml:trace>
  <inkml:trace contextRef="#ctx0" brushRef="#br0" timeOffset="489.2439">2515 1702 220,'15'-19'15,"-3"5"6,-4 5 8,-1 7 12,-6 0 10,-1 2-10,0 0-19,0 0-22,-8 15 6,-9 13 1,-6 8-3,4 4-2,-3 3-1,-2-3-1,3 0 0,-3-4 0,2-3 0,3-7-1,3-2 0,0-10-8,6-5-4,2-5-2,4-4 3,1 0 12,0-7-1,3-13-5,0-12 6,3-2 0,15-4 0,-2 2 0,2 3 0,-2 10 1,1 3 3,-1 8-2,-1 8 0,1 4 0,-2 0 1,5 4 1,1 15 8,3 6-6,3-1-5,5-1 0,-1-5 0,0-4 1,1-4-2,5-9-4,-3-1-26,-2-1-52,-2-16-33,-7-7-68</inkml:trace>
  <inkml:trace contextRef="#ctx0" brushRef="#br0" timeOffset="720.1205">2895 1621 22,'2'-54'72,"-2"-9"-8,0 1-20,0 1-2,0 12 19,-3 8-1,0 13-8,-2 9-29,3 10 10,2 5 5,0 4-15,0 0-20,0 0-3,0 15-3,0 15 3,0 17 16,0 11-7,0 9-1,0 3-3,0-2-4,0 0-1,0-3 0,0-1-20,-3-3-53,0-7-77</inkml:trace>
  <inkml:trace contextRef="#ctx0" brushRef="#br0" timeOffset="1628.1242">3149 1914 298,'3'0'13,"-1"0"-8,3 0 5,6 0 37,4-5-21,10-9-22,4-6-2,-1 0 1,-6 0 0,-4-1-2,-6 1 3,-9 6-2,-3 2 9,0 2-5,-3 3-6,-15 5 0,-3 2 15,-3 0-10,-4 20-2,3 3 1,4 11-1,2 2 1,4 3 5,4 2 0,7-3-7,4-6-1,0-5-1,10-6 0,9-4 1,4-7 1,8-8 0,12-2-1,5-9-1,4-18-1,5-9-1,4-8-11,-4-6 1,1-9 6,-7-3 4,-2-4 2,-13-1 2,-9 4-2,-11-1 1,-12 6 2,-4 8-2,0 8 5,-7 11 8,-6 12 3,2 9-3,5 5-2,-7 5 6,2 3-17,-11 23-1,0 18 1,-1 14-1,2 10 0,5 0 0,0 4 2,4-2 0,6 0-2,6-5 0,0-9 0,9-12 0,15-8-1,7-6 1,13-10 2,6-10-1,14-10-1,9 0-21,-1-24-6,5-9-11,-11-9 12,1-8-8,-6-8 18,-3-10 9,-12-2-8,-14-5-10,-15 5 11,-9-1 12,-8 7 2,-13 7 22,-12 11 17,8 17-12,-7 10 17,12 11-15,2 6 14,1 2-37,-2 13-6,-4 26 1,0 17-1,2 17 3,9 3 1,4 3-1,0 1 1,9-2-3,2-9 0,3-5-1,2-13-7,1-20-112,5-16-244</inkml:trace>
  <inkml:trace contextRef="#ctx0" brushRef="#br0" timeOffset="2311.0138">5701 1845 419,'0'-10'0,"33"-11"-22,30-7 22,-11 8 2,-2-2-1,-2-1-1,-5 1 1,-7-1-1,-8-4 1,-11-2-1,-2-1 1,-11-7 0,-4 1-1,0-8 4,-1 2-3,-14 2 0,3 5 18,0 11-11,0 8 19,5 8-14,2 5-4,2 3-2,0 1-7,-4 32-5,-5 26 5,4 23 2,1 22-1,4 17 8,-1 14 8,-2 15-8,0 15-2,-8 8 0,-2-5-6,1-13-1,-2-21 0,4-21-4,0-23-46,2-15-30,-5-25-115</inkml:trace>
  <inkml:trace contextRef="#ctx0" brushRef="#br0" timeOffset="2747.1818">5178 2348 155,'-5'-12'261,"5"8"-261,31-11-41,24-1 41,19-7 1,18-6-1,20 2-1,10-8 1,12-1-4,-3-6-4,-8 9 5,-21-1-3,-19 6-16,-20 2-11,-21 8 18,-14 4 14,-15 5 1,-13 4 7,-4 2 34,-20 3-22,-12 0 7,-3 3-8,-1 11 0,6 6-3,2 1-10,7 2-1,9 3-4,8-2-1,8 0-2,0-3 6,15-1-6,9-6 0,6-6-37,8-6 0,0-2-24,2 0 13,-5-14-2,-1-3-10</inkml:trace>
  <inkml:trace contextRef="#ctx0" brushRef="#br0" timeOffset="3098.2312">6395 1973 42,'-24'-22'108,"3"4"-46,5 5-13,7 5 39,9 4-60,0-1 11,9 3-33,25-1-5,13 3-1,12 0 3,2 0-3,3 7 0,0 5 0,-4 8 0,-8 4 0,-10 5 0,-17 7-1,-14 1-7,-11-2-7,-8-5-34,-20-3 33,-5-11 1,2-3 15,5-12 10,5-1 22,8-1-3,7-19-19,6-1-5,0-11 21,24-1-20,12-5-6,15-1 0,4 6-2,4 1-7,4 4-1,-8 8-7,-1 9-6,-15 6-21,-14 5-58,-6 0-127</inkml:trace>
  <inkml:trace contextRef="#ctx0" brushRef="#br0" timeOffset="3856.0324">6265 1976 60,'0'0'139,"-2"-3"-107,2 3 1,0 0 31,0-3-12,0 0-28,5-1-18,11-3-5,8 2 1,2 1 4,2 3 2,-3 1-5,-1 0-2,-1 0-1,-2 7 1,0 7-1,-7 3 0,-2 0 0,-6 5-1,-3-2 0,-3 0 0,0 2-3,-21-3 4,-4-2 2,-9 0 3,-5-3-5,-5-4-3,6-2 1,5-4-15,8-1-28,8-1-42,14-2-65</inkml:trace>
  <inkml:trace contextRef="#ctx0" brushRef="#br0" timeOffset="5010.9896">7015 1984 229,'0'-21'24,"0"5"11,0 8 14,1 3-2,1 1-13,-2 2-14,3 2-9,0 0-10,0 0-1,2 2 0,2 15 2,2 4 2,1 3-1,-7 6 1,-3-1-3,0-2 0,0-3-1,0-7-6,0-5 1,0-5-2,0-7-5,0 0 12,0 0 0,0 0 9,0-3-9,0-13-3,2-4 0,13-3 2,4-2 0,7 0 0,3 2-3,3 5 4,7 9 0,-1 4-1,-2 5 1,-8 0-1,-5 10 1,-7 10 0,-7 5-2,-6 3-2,-3 0 2,0-1 0,-7-1-8,-5-2 0,-8-9-4,8-4 10,-1-5 1,4-6 3,3 0 0,6-2 15,-3-15-15,3-3 0,0-6 7,5-4-3,10-3 8,5 4-9,4-2-2,0 11 0,-3 1-1,1 9 0,2 4 1,-3 6 0,-2 0 3,4 5-2,-5 13 0,0 3 2,-4 9 0,0 1 0,-3 3-4,-3-3-2,-5 3-43,-3-5-120</inkml:trace>
  <inkml:trace contextRef="#ctx0" brushRef="#br0" timeOffset="5431.1417">7810 2121 417,'0'0'1,"1"0"-1,6 0-11,3 0 11,11-5 3,7-2-1,11-4-1,7-3 2,-2-3-3,2 1 1,-12-1-1,-10 3 0,-12 0 0,-9 1 0,-3 4 0,-17 1-25,-21 5-17,-13 3 34,-3 0 8,-1 15 17,10 4 5,4 5-4,8 1 0,15 0-16,8 3-2,10-5-1,16 4 1,21-7 2,14-3 5,13-8-5,6-6-2,9-3-4,0 0-19,3-12-47,-11-3 8,0 0-17,-17-2-17</inkml:trace>
  <inkml:trace contextRef="#ctx0" brushRef="#br0" timeOffset="5858.1012">8569 2051 49,'2'-20'101,"-2"1"-39,0-1-14,-8 8 2,-6 0-19,-6 7 19,2 3-36,-3 2-1,-1 0-2,2 10-6,1 6-5,4 7 1,2 1-1,5 1 2,7-2 0,1-1-2,0-5-1,3 0 1,13-7 0,5-6-2,8-4 2,5 0-13,9-17-1,-4-7-22,3-7-7,-2-7 15,-9-7 2,-3-4 8,-2-4 15,-10-4 3,-7-4-1,-7 5 1,-2 3 8,-2 3 29,-13 6-2,-1 9 27,2 10-24,4 8 24,3 12-22,4 5-15,1 0-25,-4 31-3,0 15 0,1 15 3,4 11 2,1 6-1,0 0 2,0 3-3,0 0 1,0 1-1,-10-3-39,-2-19-147</inkml:trace>
  <inkml:trace contextRef="#ctx0" brushRef="#br0" timeOffset="6804.7916">9824 1861 220,'9'-11'71,"1"-8"-50,4-3-9,18-4 1,0 6-6,4-7-2,7 4 1,3-2 0,2 0-4,1-3-2,-3 0 1,-7-5 2,-9-3-1,-3-7-2,-9-1 1,-9-2 0,-6 0 0,-3 7 2,0 7 7,-17 7-8,2 5 7,-1 10 24,-2 4-23,4 6-6,-1 11 2,0 27-3,-4 25-2,2 27 1,6 19 2,5 21 14,3 11-7,0 13-8,1 9 1,1 7 0,1 1-3,0-9-1,0-11 0,0-26 0,0-29-4,0-17-40,-7-24-16,-13-19-68,-7-28-136</inkml:trace>
  <inkml:trace contextRef="#ctx0" brushRef="#br0" timeOffset="7560.1094">9766 2264 294,'17'-3'0,"15"-3"0,14 0 0,12-4 0,8 1 1,16-8-1,6-2 2,3-5-2,-6 2-2,-10-5-11,-16 5-16,-12-1-2,-13 0 12,-12 1 14,-13 3 5,-9 2 26,0 7 28,0 5-13,-16 3 15,1 2-40,-5 0-2,-3 7-14,3 13 2,5 6-4,5 2 4,5 2-1,5-4-1,0-1 2,5-5-2,12-6-1,3-4-19,5-7-4,4-3-24,-1 0 29,2-13 2,-5-2-6,-10-1-6,-9-6-14,-6 5 22,0-3 12,-6-1 9,-12 4 0,-6-2 6,-2 2 18,6 2-8,7 4 11,4 3-3,7 0 28,2 3-33,7-2 1,23-1-20,12 2-2,12 3 2,6 3 0,2 0 0,3 0 0,-1 7 2,-6 8-1,-8 5 0,-14 4-1,-12 5-1,-17 2-13,-7-1-14,-4-6 2,-18-3 6,-5-6 16,-1-11-12,1-4 16,4 0 18,3-4 16,9-13-12,4-6-3,7 0-19,0-9 20,20-1-20,15-1 0,9 7-2,4-2-18,1 6-14,1 5-29,-7 6 5,-7 6-34</inkml:trace>
  <inkml:trace contextRef="#ctx0" brushRef="#br0" timeOffset="8296.5527">11374 1993 83,'-5'-6'338,"1"4"-332,4 2-6,0 0 0,0 0 0,10 3-2,3 10 2,-4 5 0,-3 2-2,-4 1 2,-2 0 0,-2 2 0,-13-4 0,-8 3-3,0-8-9,1-3-10,4-5 6,3-3 11,8-3 5,4 0 4,3-3-4,0-13 6,3-4-16,19-7 8,6 1-1,5-2 3,6 5-1,0 4-5,2 0 6,-2 9 0,-5 6-3,-4 3 3,-4 1 3,-6 0-1,-5 9 0,-4 11-2,-5 2 2,-6 0 0,0-2-2,0-2-2,0-3-5,-2-9-42,-4 0 27,5-4 8,0-2-15,1 0 29,0-2 6,0-13 10,0-2-16,8-7 9,9 1-3,4-2-6,5-2 1,4 7-1,0 1-1,0 7-2,-2 6-1,-2 6 4,-2 0 7,-2 3 17,-3 14-6,-4 8 4,-4 3 14,-2 9-28,-2 1-6,-1-1 1,-1 0-3,2-5-60,-3-6-44</inkml:trace>
  <inkml:trace contextRef="#ctx0" brushRef="#br0" timeOffset="9758.2751">12160 2006 243,'0'-3'170,"0"2"-149,0 1-16,0 0 0,0 1-5,0 18 0,3 3 6,1 6 8,1-1-13,3-5 1,0 2-2,1-9-1,1-3 1,-1-3-4,0-5-15,3-4 5,-1 0 6,2-1 3,3-14-7,4-2 8,-4-6 4,0 0 1,-2-6-1,2-2 0,-1 2 0,-4 1-4,-2 10 4,-4 6 3,-1 6 0,-3 3 16,-1 3-10,0 0-9,0 11 0,0 13 4,0 10 11,3 3-10,3-1 0,4-2 1,6-1-5,1-7 0,2-3 0,3-9-1,5-6 0,1-8 1,11 0 3,4-15-3,3-11 0,8-6-1,-5-9 0,-2-3 0,4-9 0,-6-5 0,-3-7 0,-6-3 0,-9-2 0,-12 2 0,-10 4 0,-5 5 0,0 3 0,-17 10 1,-1 15 30,1 11-25,-1 17-2,-1 3-4,-6 31 3,-4 16-2,-4 14-1,2 7 2,7 11-2,7 4 6,1-1-3,6-2 0,9-5-2,1-11-1,1-7 0,22-8-1,3-6 1,10-12 1,2-7-1,5-9 1,5-10-1,2-5 0,1-5-7,7-17-1,-7-10 2,-7-1 4,-3-9-3,-13 0-2,-9 2-8,-11 4 12,-8 6-5,0 7-3,-19 8 9,-11 11 2,-3 4 0,-4 0 0,5 9-1,2 11-2,7 1 2,5-1 1,6 3-3,6-3 3,6-5-1,0-3-6,3-2-12,7-6-18,5-1-5,0-3 23,3 0-7,-2-3-8,-2-6-4,2-2 1,-5 5 29,-1 1 8,2 2 0,-3 3 3,0 0 5,3 0 3,-1 8 4,3 4 16,2 9 2,1-3-16,-1 3-7,2-3-2,3 0-2,5-3-4,-1-6 0,3-3-1,4-6-1,-4 0 0,0 0-13,-3-9-34,-5-7 12,-2-2 16,-4-2 10,-3-1 9,0 6 3,-5-2 3,-2 5 23,2 4 3,-3 6 3,2-1-13,-2-1 7,1 3-12,4-2-9,2-1-4,5 2 2,1-3-4,1-1 0,5 1-1,-3-4 0,3-2 0,0-3 0,-3-2 0,-4-3 0,-3 1 3,-5 2-3,-5-1 1,-2 3 5,0 0-5,-15 8 7,-6 1-9,-10 5 10,-2 1-5,-3 20 1,2 7-2,4 5 2,7 4 2,9 2 6,8 0-6,6 1-4,0-1 9,22-6-11,6-8 2,12-3 2,6-8-3,12-11 1,1-3-4,-2-6-44,-2-15-94</inkml:trace>
  <inkml:trace contextRef="#ctx0" brushRef="#br0" timeOffset="10628.3494">15744 1867 290,'-8'-10'22,"7"5"8,1 1 21,7-3-26,20-8-21,14-8-3,9-3-1,7-8 0,1 0 2,-1-6 0,-8-2 0,-7 2-2,-11-5 0,-10-2 1,-6-3-1,-11-4-1,-4 2 1,0 6 0,-7 8-6,-8 9 6,0 11 20,3 7-5,5 11-11,-4 0-4,-7 33 3,-4 26-1,-2 26 0,4 23 7,10 17 12,3 12-12,1 11 3,-1 11-7,-3 9-4,-6 10-1,-1-4 2,-5-5-2,4-15 0,-1-28-2,-2-18-29,-3-23-28,0-26-46,2-26-31</inkml:trace>
  <inkml:trace contextRef="#ctx0" brushRef="#br0" timeOffset="11348.5515">15498 2348 144,'3'-7'154,"27"0"-154,26-5 0,23-5 0,17-5 0,13-2 3,3-3 1,-1 3-4,-11 0 0,-12 0 0,-17 2-35,-13-3-12,-21 4 10,-13 1 32,-18 2 5,-6 4 24,-14 3 32,-13 5-26,-2 6-6,-5 0 5,10 2 0,1 12-24,8 3 0,6 5-4,6 1-1,3 2 5,4 0-1,19-6-3,7 0 1,7-4-2,4-6-16,0-7-30,-8 0 0,-1-2-9,-12 0 6,-9-7-11,-7-7-12,-4-5 67,0 1 5,-15-3 70,-4-2-44,2 4 10,3-1-5,8 1 8,6 2-14,0 2 3,9 4-18,21 0-10,13 8 0,3 1 0,11 2 0,-1 0 0,2 7 0,4 10 0,-6 3 0,-5 5 0,-17 3-1,-16 3 0,-15 2-5,-3 1-34,-13-9 1,-15-9 13,1-6-1,-2-10 27,8 0 1,5-12 49,5-12-12,10-5-21,1-4-7,14-4 20,20 0-13,15-1-17,6 5-2,5 8-20,-7 8-38,-5 2-18</inkml:trace>
  <inkml:trace contextRef="#ctx0" brushRef="#br0" timeOffset="12024.1067">18500 1923 285,'0'-22'94,"0"7"-60,0 6 1,0 6 9,0 3-14,0 0-30,0 12-2,0 25-3,0 16 5,0 17 0,-4 10 1,-5 7 0,0 13 0,-6 4-1,0 5 0,2-8 0,-2-7-2,3-21-16,-4-14-16,5-15-27,-1-19-50,-1-16-19</inkml:trace>
  <inkml:trace contextRef="#ctx0" brushRef="#br0" timeOffset="12714.247">18511 2010 172,'0'-27'241,"0"11"-232,0 5-1,10 3 8,10 6-10,10 2-6,11 0 0,9 4 0,-1 19-2,-7 5 2,1 10 0,-12 4-1,-11 0-16,-9 1-29,-11-1-3,-4-8 13,-23-5 7,-10-12 17,0-5 12,1-7 16,2-5 25,8 0 6,5 0-30,14 0 5,7 0-5,0-7-11,13-10-12,18-4 5,13-5 1,6-4 2,11-3-2,4 0-17,8-7 9,-2-2 6,-4 3 2,-17 0 0,-13 7-19,-19 6 7,-8 7 12,-10 6 5,0 3 3,-4 6-5,-14 2 1,-6 2-4,-1 0 2,5 0-2,4 8-2,7 0 0,9 2-12,0 4 11,6 1 3,18 0 4,7 2-2,6 2-1,4-4-1,-4 6-11,-6-1-34,-6 0 40,-5 2-6,-14-2-10,-6 3 12,-1 1 9,-18-5 0,-4 0 1,3-2 24,5-2 10,4-3-16,9-2-11,2-1-5,0 1-3,19-3 8,11-2 0,11-2 1,5-3-9,0 0-5,6-5-41,-3-5-67</inkml:trace>
  <inkml:trace contextRef="#ctx0" brushRef="#br0" timeOffset="13770.742">19734 2126 194,'-7'-3'71,"7"3"-67,0 0 4,0 0 17,0 0-4,11 0-17,8-4 4,13-3 2,0 1-7,3-8-2,1-1 3,0-2 4,-3-3-2,-4 2-4,-8-3 0,-7 4 0,-11-1 3,-3 0-4,0 7-1,-21 5 0,-12 6 2,-6 0 13,-4 11-15,0 10 1,7 1 13,9 7-9,9 0-4,7 2-2,11 1 1,0-3-3,20-1 6,11-4-2,8-7 3,10-6 0,8-5-3,1-5 2,5-1-3,7 0 0,6-15 0,2-4-6,1-7 6,-6-1 2,-10 1-1,-13-5-1,-14 4 1,-14-1-1,-16 3 0,-6 7 0,-12 4-4,-19 7 4,-15 7 7,-8 0-6,-1 9 0,3 11 2,3 6 8,8 3-4,11 0-6,11-3-1,16-3-2,3-1-1,11-6 3,20-6 4,9-9-2,6-1-2,4-1-14,-4-16-4,5-9-11,-5-1-10,-6-5 16,-6-4 9,-5-7 2,-7 1-4,-7-8 11,0-8 5,-5-3 0,0-4 2,4-2-1,0-1 6,2-3 3,0 6 34,2 7-24,-6 19 0,-3 20 22,-7 11-16,-2 8-16,0 18-10,-2 23 0,-19 28 1,-5 12 26,-3 6-6,1 2-16,1-6-4,7-6-1,6-8 2,6-15-2,7-8-1,1-18 0,0-9 0,10-10 1,9-7 1,10-2 0,8-8-1,5-14-3,4-6-19,-4-2 0,3 2 0,-6 2 5,-8 6 14,-7 3 3,-12 8 0,-1 4 4,-8 4 12,-1 1-3,-2 0-5,0 0-7,0 15-1,0 8 14,0 3 1,4 0-12,-1-4-2,4 2 0,1-9-1,1 1 0,2-6 0,4-6-8,1-4-47,2 0-64,3-9-66</inkml:trace>
  <inkml:trace contextRef="#ctx0" brushRef="#br0" timeOffset="13937.0423">21346 1646 436,'2'-11'19,"-1"6"12,1 2-8,-2 3-18,1 0-5,4 0-6,-2 15-6,3 5-11,-3 6-87,-3 0-141</inkml:trace>
  <inkml:trace contextRef="#ctx0" brushRef="#br0" timeOffset="15084.8087">21509 1780 203,'-5'-11'220,"-4"7"-196,2 4-17,-5 0-2,-7 1-4,-4 16-1,-1 3 6,4 10 3,3-2-4,4 0-4,5 0-1,4 1 0,4-2 2,0 0 0,18-1-1,15-6 1,11-1-2,13-8-5,2-6-20,4-5-6,-3 0-12,-2-7-14,3-11 14,-7-7 24,-3-1 19,-7-1 2,-12-3 13,-14-1-7,-7 2 25,-11 5 7,0 5-16,-7 7 0,-15 5-22,-10 7 16,-6 0-18,-1 9 0,8 8 0,2 2-2,8 2 3,8-1-2,7-1 1,4-2-8,2-4-4,0-3-11,14-5-29,5-3 2,-2-2 30,4 0-9,-2 0 5,-4-5 1,5-2-5,-6 0-2,-2 2 30,-5 4 4,0 1 17,-1 0-3,2 0 0,3 6 7,1 8 2,6-2-3,2 3-1,9-1-11,-1-6-10,9-3 2,2-5 0,12 0 3,3-5 0,6-16 0,6-2 0,-5-5 17,2-8-4,-6-3-12,0-9-1,-2-8-1,-1-8-2,-6-8-4,-10-6-1,-14-1 0,-14-1 1,-8 12 3,-2 15 7,-6 22 25,-10 18-14,-1 13-2,-10 5-14,-9 31-5,-10 22 0,6 15 3,-2 4-1,6 0 0,8-2 1,5-7-2,4-4-1,5-6-1,8-5 1,6-8 0,0-11 0,8-6 0,13-11 0,9-6 0,12-6-1,10-5-1,3 0-3,8-17 4,-3-5-7,1-5 2,-5-6 5,-7-1 0,-5 0-10,-14 2-5,-13 6 3,-12 11 12,-5 6 0,-6 9-4,-19 0 5,-5 1 0,-2 18-2,7 4 2,9 6 0,5-2 4,10 4-1,1-2-1,3 0 2,19-5 1,3-7 1,13-4-4,5-9 6,6-4-2,9 0-6,-2-7-14,-8-10-21,-4 0-77,-10-10-26</inkml:trace>
  <inkml:trace contextRef="#ctx0" brushRef="#br0" timeOffset="15340.3876">22984 1545 295,'0'-3'43,"0"0"-4,6 1 14,19-5-40,10 3-13,7-2 1,7 0-1,6 1-1,-6-2 1,-1 3 0,-6 1-2,-12 0-10,-13 3-14,-12 0-28,-5 0-5,-2 0-27,-23 0-85</inkml:trace>
  <inkml:trace contextRef="#ctx0" brushRef="#br0" timeOffset="16650.097">19705 2766 291,'11'-20'69,"-6"12"-51,-1 5 15,-2 1-3,-2 2-14,0 0-5,0 0 1,0 0-2,0 0-10,-6 2-3,-10 12 3,-4 8 12,-9 5-2,-2 2-6,3 1 0,5 1-3,10-5-1,7-2-1,6-2 0,0-2 0,16 4 1,19-5 1,16-3-1,9-5 0,10-2-3,1-6-6,3-3-16,-3 0 4,-3-6 9,-4-10-3,-4 2 10,-14-3 4,-11-3 1,-15 4 0,-11-6 2,-9 2 1,0-3-1,-6 3 7,-13 2-2,-11 5 0,0 8-7,-4 0 5,3 5-3,8 0-1,2 5-1,5 7-8,4 8 8,3 3 0,3-1 0,3 0-1,3 0 1,0-6 0,6 0-7,4-6-5,7-4-15,-1-4-9,4-2 19,-1 0 17,3-6 0,2-7 0,0-4 0,-4 2 0,-3-1 2,-3 5-2,-4 3 2,-4 5-2,0 0 0,0 3 0,2 0-2,4 14 2,1 6 8,5 2 6,3 6-6,1-4 1,5 0-4,4-6 1,5-3-3,5-10-2,8-5 4,4 0-3,4-7 2,1-13 4,-4-6-3,-2-4-1,-6-5-2,-2-3 2,-7-9 7,-6-2-4,-8-4-5,-4-8-2,-11 6 1,-8-4-2,0 7 2,-5 6-2,-12 9 2,3 13 14,1 13-10,5 10 12,0 1-16,-1 22-1,-5 15 0,0 9 1,3 5 1,3 0 0,3-1 1,1 3-1,-1 0-2,0 0 1,1 2-1,-3-3-1,2-5-83,-2-14-157</inkml:trace>
  <inkml:trace contextRef="#ctx0" brushRef="#br0" timeOffset="18457.9874">21309 2977 405,'0'-7'32,"0"0"-14,0 3 19,0 0-22,0 0-4,-6 4-3,-6 0-3,-7 0 0,-1 2-3,-2 12-4,4 3 2,5 8-2,5-1 1,5 6 1,3 1 0,4-2 1,17-4-1,8-4 0,4-7-25,5-9-4,6-5-14,-1 0-10,0-6-19,1-14 18,-4-3 17,-6-3 25,-7-3 12,0 0 15,-7 0 23,-5 1-23,-5 8 18,-6 6 20,-3 6 2,-1 3-27,0 5 10,0 0-12,0 0-21,0 0-5,0 7-12,-5 12 12,-8 9 4,3 1 1,3 1-5,4-1 0,1-5 0,2-3 1,0-3-1,2-3 0,10-7 0,6-4 0,4-4 0,5 0-13,0 0 1,5-14 0,-2-4-5,0-5 2,-4 1 2,-1-3 5,-3 4 8,-5 4-1,-7 8 2,-4 5 3,-5 4 14,1 0-10,0 0-8,2 9-4,5 11 4,0 5 13,4 4-6,4-4-1,1-3-3,9-2-1,4-5 1,6-8-1,3-4-1,6-3-1,4-5 0,0-16 0,0-4 0,0-6 1,-9-5-1,2-8 2,-10-5-1,-8-4-1,-6-8 0,-4-1-1,-7-1-12,-7 4 11,-1 6 1,0 7 1,0 8 10,-7 14-2,1 11 10,3 9 1,-3 4-14,-3 13-5,-9 20-4,-4 9 4,-2 6 0,2 4 1,-2 4 0,7 4 3,-2 1 0,4-5-2,6-7-2,5-3 0,4-7-1,0-8 1,11-8 0,11-6 0,1-7-2,12-5-20,1-5 1,3 0-5,2-11-5,2-10 14,-6-5-8,-2-4 14,-2-3-5,-4 0 10,-5 3 6,-10 3 0,-4 10 4,-10 7 42,0 6 8,0 4-22,0 0-11,0 0-21,0 14-4,-10 10 4,0 4 4,1 6-3,2-3 0,6-2-1,1-3 1,0-4-1,0-6 0,12-5 0,1-4 0,6-7-9,1 0-6,7-11 15,1-9 0,1-2-1,-4-4 1,-3 1 0,-5 3-1,-3 7 1,-8 6 0,-2 5 2,-4 4 9,0 0-11,0 0-5,0 12-4,0 10 8,0 9 1,-4 0 2,4 0 0,0-3-2,0-5 1,11-4-2,8-5 1,4-9-10,5-5-15,3 0 1,2-12 13,1-9 7,-1-8 2,-3 0 2,3-5 0,-2 1 0,2-2 0,-1 1 0,-7 7 2,0 6 2,2 9 12,-4 6-11,2 6-1,2 0-1,-2 9 3,2 13-3,-4 6-1,-7 8 0,-7 0 3,-7-1-4,-2-2-1,-4-4-2,-18-3-5,-5-6-14,-5-8-5,0-7-10,2-5 11,3 0 13,2-10 12,6-6 3,10-1 0,5 1-3,4 2 0,0 2 8,3 2-5,13 4-3,4 4-1,2 2-5,-2 0 3,-2 5 2,-4 9 0,-1 6-1,1 3 2,-3 1 0,-2 1-8,1-3-60,-2 0-34</inkml:trace>
  <inkml:trace contextRef="#ctx0" brushRef="#br0" timeOffset="18781.8296">23998 3284 216,'0'-4'76,"0"4"-46,0-5 17,-9 5-39,-7 0 11,-3 0-13,1 0-6,4 7 0,-2 5 0,7 1 0,2 1 0,5-5-2,2 2 1,0-7-2,0-1 0,6-3 3,9 0 1,4 0 7,1-13-5,1-1 2,-4-2-4,-9-1 0,-8 0-1,-6 1-28,-31 3-29,-14 5-45,-20 4-90</inkml:trace>
  <inkml:trace contextRef="#ctx0" brushRef="#br0" timeOffset="20626.9908">2779 3520 242,'-19'-3'205,"7"-1"-205,12 4-86,3 10 62,16 13 24,8 9 2,8 2-1,6 4-1,7-1 1,3-4 0,8-10-1,4-9 0,5-12 0,1-2-33,6-12-2,2-11 33,11-10 0,0-6-28,8-4-24,15 0 54,8-1 41,10 2-31,3 11-7,-4 5-2,-9 9 0,-6 7 0,-8 8-1,2 2 0,-8 0 0,-1 1 4,11 9 7,6 2 1,7 1 0,6-1 8,7-3-7,6-1-5,4 1-6,1-4 4,6-2-4,5-3-1,3 0 3,8 0-3,-1 0-1,5-1-1,2-3 0,-1-3 1,6 2 0,5-3 2,-1 2-2,2-3 0,-4 3 0,-2-1 0,-13 7 0,-6 0 0,-3 2 0,-10 12 1,1 6-1,-10 5-1,-7 5-1,-2 7 2,-5 4 0,0 1 0,0-9 1,8-4-1,4-12 1,6-13-1,5-4 1,-1-1-2,3-14 1,1-5 0,1-6-1,4 2 2,6-5-2,2 4 1,8-2-7,4-1 1,8-2 1,5 6 4,10 1 1,-1 1 0,3 2 4,0 1-2,-8 5 0,4 1 12,-17 4 12,-5 8-13,-15 1-5,-18 0-3,-15 11-5,-19 1 0,-13-1 0,-12 3 0,-9-6 0,-10 1 1,-4-2-1,-8-6 0,3 1 0,-1-2-1,0 0-24,-3-6-58,3-7-90</inkml:trace>
  <inkml:trace contextRef="#ctx0" brushRef="#br0" timeOffset="21479.4505">17292 3942 393,'0'0'0,"0"4"-18,13 13-20,13-1 38,19 1 16,17 0 2,19-5 0,29 1-4,24-3-7,23 1-1,24-3-6,13 1 0,16 6 1,11 0-1,11 5 0,4-3-17,8 3-16,3-6 5,5 0 19,-4-1 9,-4-4 1,-2-1 15,-16-3 7,-10 1 0,-16 0-4,-23 5-4,-28-3-6,-24 2-7,-30 2-1,-20-2-1,-21 2 0,-22-2 0,-11-2-1,-15-2 0,-6 1-9,0-1-50,-22 1-8,-14-3-32</inkml:trace>
  <inkml:trace contextRef="#ctx0" brushRef="#br0" timeOffset="32182.1986">1875 5653 57,'-4'-24'50,"1"-5"-8,1 3 14,1 0-4,-1 10 1,2 1-31,-1 1 11,-1 0 20,2 0-21,-2 3-3,2 2 6,0 0-3,0 2-3,0 2-3,-1 2 7,1 1-6,0 2-5,0 0-11,0 0-11,-1 0-1,-1 4-3,-5 16-4,4 8 6,-6 12 2,1 4 0,1-2 0,1 0-14,5-4-41,-1-6-18,2-1-79</inkml:trace>
  <inkml:trace contextRef="#ctx0" brushRef="#br0" timeOffset="32468.6452">2105 5395 460,'1'0'29,"1"0"-29,2 9-4,4 15 4,8 10 2,7 8 2,7 2 1,2 3-3,-5-3 0,-4-5-1,-9 4-1,-14 1 0,0-1-4,-37 5-12,-18-4-35,-18 0-40,-6-10-34,-9-5 23</inkml:trace>
  <inkml:trace contextRef="#ctx0" brushRef="#br0" timeOffset="32850.5332">1465 5372 118,'0'-23'265,"6"10"-241,-1 2-4,5 4 17,-6 5 11,-1 2-22,-3 0-20,0 0-6,0 8-1,0 23 1,-13 16 3,-8 12 12,-13 8 8,-2 1-18,5-1 0,7-1-3,9 1-2,15-1-1,0-6 0,27-2 1,19-12 0,18-5-17,9-12-46,4-9-105</inkml:trace>
  <inkml:trace contextRef="#ctx0" brushRef="#br0" timeOffset="38240.9356">3322 5816 251,'-5'-31'59,"1"-2"14,2-6-21,2 5-10,0 1 10,2 4 7,1 15-38,-2 6 14,-1 4-14,0 4-15,0 0-4,0 0-2,0 9-10,-16 15 0,-9 13 10,-5 9 4,-3 2 1,5-4-4,6-4-1,2-8 0,9-9 0,1-10-1,7-8 1,3-5-9,0 0 3,0 0 3,0-4 3,6-21 1,17-16-1,5-12-5,5-4 4,6-5 0,5-4 1,1-4-4,3-2 1,1 5-3,1 1 2,0 6 2,-7 11 2,-6 11 1,-17 18-1,-7 10 0,-5 7 0,-8 3-1,3 8-4,-2 25 1,-1 15 0,0 14 4,0 13 5,0 5-5,-4 2 3,-1 2-3,2-3 1,3-8 0,0-7-1,0-12-1,0-12 0,0-11-58,0-9-40,0-14-108</inkml:trace>
  <inkml:trace contextRef="#ctx0" brushRef="#br0" timeOffset="38452.1016">3122 5656 225,'-15'-10'194,"9"5"-176,6 4-15,5-3 27,22-3-10,22-1-18,19 0-2,7-1-1,4 5-1,-9 4-50,-7 0-75,-10 0-93</inkml:trace>
  <inkml:trace contextRef="#ctx0" brushRef="#br0" timeOffset="38951.9773">3950 5738 69,'15'3'25,"-9"-1"-10,0 2 25,-2-1 0,-4-1-1,0 0 2,0 1-18,0 5-7,0-1 6,0 6 13,-4 1-11,-5 3-14,1 0-1,-1 0 2,-2-3-7,2 0 2,-2-1-4,4-7-1,2-3 2,5 0-2,0-3 1,0 0 0,0 0 2,6-12 14,14-12-7,9-7-9,6-4 0,1 2-2,7 3 0,2 2-1,-1 8 1,0 3-1,5 7 1,-6 4 2,-8 5 5,4 1 0,-16 1 1,-4 16-2,-11 11 3,-8 8-5,0 8-2,-8 2 0,-15 3-2,-9-6-7,2-4-63,-4-11-122</inkml:trace>
  <inkml:trace contextRef="#ctx0" brushRef="#br0" timeOffset="42020.0831">6208 5981 363,'0'-20'73,"0"-10"-60,0 2-3,0 6 15,0-2-6,0 0 13,-1 2-15,-7 2-12,-2 8-1,-2 0 5,-11 10-9,-8 2 1,-12 0 6,-9 20-7,-3 11-1,4 6 1,2 4 0,13-3 0,9-2 0,10-7 0,12-8-3,5-5-1,0-7 3,14-4 0,16-5 0,8 0 1,5-9 0,6-10-1,-7-6-4,-2-4-5,-10 2-1,-3 2 1,-6 9 5,-11 6 2,-4 8-1,-3 2 3,-3 5-4,0 14 0,0 8 1,0 2 4,3 0 0,7-7 1,1-5-1,7-6 1,4-6-1,5-5 0,9-4 0,9-18-29,4-12-18,3-9-14,-1-9-4,0-4 26,-4-6 19,-8-5 18,0-2 2,-9-5 0,-5-2 1,-4-3 0,-8 6 3,-5 8 8,-4 18 27,-4 14 38,0 14-10,0 14-7,0 5-46,-9 9-14,-7 32 0,-5 13 1,-6 18 14,0 2-12,5 6 3,-2 2 4,8-4-6,4-8-2,7-4-1,5-10-1,0-13 0,15-11-1,6-10 2,6-10-1,6-12 0,4 0-4,5-16-16,4-15-3,0-8-12,-6-1 8,-7-1 12,-12 7 2,-3 7 12,-9 10 1,-6 8 2,-3 6 11,0 3 9,-15 0-18,-9 12 17,2 13-20,-4 5 0,6 4 1,6 3 1,7-4 2,5-5-5,2-6 0,0-3 2,17-7-1,6-7 0,9-5 4,2 0-1,3-16-4,1-7-10,-7 1-4,-4-7-7,-8 0 2,-11 0 13,-8 0 2,0 2-1,-14 3-16,-14 6 9,1 10 12,-4 0 4,2 6 0,10 2 8,10 0-2,6 0-10,3 0-1,2 0-7,20 0 8,14 2 8,10-2-2,14 1-3,1 1-2,-1 0 0,-2 4-1,-6 1 1,-3 5-1,-9 6 0,-13 5 0,-13 3-1,-14 8 0,0 2-5,-11-2 2,-14-3 2,-3-3-4,1-9 2,0-5 4,7-9 3,9-4-3,6-1 2,5 0-2,0-15-2,9-9-22,16-7 20,7 0 4,5-5 1,2 5 1,-2 3-2,3 11 0,-3 7 0,1 6-2,-7 4 2,-6 0 2,-5 8-2,-7 12 2,-10 9 2,-3 0 8,0 5-3,-4-8-5,-6 1 3,-1-10-7,3-7 3,5-3-3,3-7 2,0 0-2,0 0 1,11-7 4,8-11 0,7-7-4,5-3 0,5 0-2,-3 1 0,1 0 1,-3 5-1,-1 8 0,0 3-1,-6 8 2,-5 3 0,-1 0 2,-6 9 0,-2 8 2,-5 11 5,-5-1 1,0 2-4,0 0-4,0-8-1,0-2-1,0-5-23,0-8-42,3-3-90,6-3-60</inkml:trace>
  <inkml:trace contextRef="#ctx0" brushRef="#br0" timeOffset="42193.7208">8162 5770 192,'2'-4'138,"-2"4"-65,0 0-47,0 5-12,0 16-5,-6 12 25,-3 2-17,0 3-11,-3-5-2,6 0-3,0-5 0,1-9-1,1-5-50,4-11-109</inkml:trace>
  <inkml:trace contextRef="#ctx0" brushRef="#br0" timeOffset="42366.4285">8337 5467 412,'0'0'23,"-5"7"-23,-5 20-1,-5 9-2,4 3-8,4 2-97,0-1-165</inkml:trace>
  <inkml:trace contextRef="#ctx0" brushRef="#br0" timeOffset="42725.9063">8610 5895 324,'3'-9'73,"-3"0"-41,0 3 3,0 1 1,-17 5-35,-10 0 10,-8 0-8,-6 18 0,-2 5-3,9 1 0,1 6 0,12-5-1,9-2 1,6-1-2,6-3 2,6 1 1,17-6 0,11-3 2,9-7-1,9-2 1,2-2-2,0 0-1,0-8-8,-4-3-11,-7 5-14,-5 0-4,-13-1-29,-13 6-53,-10 1-56</inkml:trace>
  <inkml:trace contextRef="#ctx0" brushRef="#br0" timeOffset="43358.24">6644 5551 299,'-28'-13'66,"8"10"-35,5 2 11,9-1 7,3 2-28,3 0-12,0-1-4,0 1-2,12-1 0,20-1-3,23-3 0,19 0 0,17 3-3,10-1-68,-2-7-140</inkml:trace>
  <inkml:trace contextRef="#ctx0" brushRef="#br0" timeOffset="44308.7435">10171 5947 353,'-19'-5'38,"16"-9"1,3 3-3,18 1-11,19-11-24,5-1 2,8-3-3,0-8 0,1 2 0,-4-3 0,-2-3-2,-8-1 2,-7 1 2,-9-4-2,-12 0 0,-6 3 0,-3 3 0,-1 6-2,-13 5-1,-4 10 1,3 6 0,-1 8 2,1 7 3,-4 31-3,-1 19 0,4 20 2,2 16 8,7 15 1,4 8-7,0 13 4,1 4-4,1-8 1,1-1-4,-2-15-2,0-13 1,-3-16 0,-7-14-46,-1-15-60,-8-20-92</inkml:trace>
  <inkml:trace contextRef="#ctx0" brushRef="#br0" timeOffset="44727.5774">9882 6307 271,'-22'-14'122,"7"10"-113,15 4 0,0 0-1,21 0-8,22 0 1,17 0-1,26 0 1,11-11-1,11-6-34,14-7 6,1-5 21,-4-1 5,-8 1 2,-12 1-1,-23 0-2,-20 5-3,-23-2-6,-19 9 12,-11 4 6,-3 2 19,-17 10-19,-14 0 6,-9 2 20,-1 17-21,1 3 3,9 4-7,10-1-7,9 3-1,12 0-2,0-6 3,12-1 2,13-6 2,8-8-4,3-4-26,3-3-26,-2 0-12,-8-5-4,-7-8 3,-5 2-26</inkml:trace>
  <inkml:trace contextRef="#ctx0" brushRef="#br0" timeOffset="45020.0825">11038 6152 38,'-5'-17'62,"-7"3"-13,4-1-2,6 4 11,2-2-14,2 4 4,23 1-31,8-1-10,8 6-6,7 3 0,4 0 0,1 12 2,4 5 6,-4 5-5,-7 7-2,-7 3-2,-18 3 0,-15-3-3,-6-3-8,-15-7-18,-18-9 11,-3-5 1,2-8 17,0 0 19,10-9 19,5-9-4,11-8-19,8-7-7,6 0 14,29-4-6,12 2-13,11 4-3,7 5-13,-1 8-29,-8 11-37,-10 7-41</inkml:trace>
  <inkml:trace contextRef="#ctx0" brushRef="#br0" timeOffset="45658.0809">11826 6067 306,'4'-4'90,"2"3"-57,3 1-7,3 0-24,4 8-2,-2 6 0,-5 11 0,-1 1-1,-6 1 0,-2 4 1,0-6 0,-13-3-1,-4-5-5,-2-6 2,5-7-5,0-2 4,4-2 5,4 0 2,6-5 3,0-9-5,0-6-5,19-3 4,6-3 1,11-1 0,5 8 0,1 0 0,6 4-1,-3 5 2,2 7-2,-3 2 2,-7 1-1,-6 0 0,-8 7 1,-13 12-1,-8 3-1,-2-1-1,-8 6-4,-10-5 6,-4-3-1,-1-7 1,4-7 0,4-2 0,8-3 0,4 0 0,3-15 0,0-7 3,18-5-3,7-4 2,6 4-2,5 1 3,7 7-3,-4 4 0,-5 3 0,-4 10 0,-3 2 0,-6 6 0,-8 14 0,-10 5-1,-3 9-2,-6 2 2,-20 7-5,-9-3-60,-11-2-82</inkml:trace>
  <inkml:trace contextRef="#ctx0" brushRef="#br0" timeOffset="46296.7039">11084 6082 140,'-2'-3'56,"2"0"-2,-2 0 13,2 2-6,0-1-23,0-1-11,0 3-3,0 0 1,0 0-6,0 0-6,0 0-4,0 0-6,0 0-3,0 0-2,0 0-4,0 8 2,0 4 4,0 7 1,0 0-1,0 1 0,0 0 1,0 1-1,0-4-2,-8-2-2,-2-1 1,-9-2 3,0 1 0,-6-2-13,-2-2-15,-2-3-28,-3-1-65,-2-5-162</inkml:trace>
  <inkml:trace contextRef="#ctx0" brushRef="#br0" timeOffset="51688.6564">12767 6148 23,'0'-6'34,"0"2"-4,0 1 3,0-1-14,0 2 2,0 1-11,0-2-1,0 2 0,-2 0-3,1-2 4,-1 1 7,0 0 2,1 2-6,1-3 2,0 3 11,0-3-5,0 2 3,0-2 5,0 0-12,0-1 1,0 1-1,0-1-5,0 1 5,0-2-4,0 3 6,0-1-3,0 3-10,0-2 0,0 2 1,0 0-6,0 0-1,-3 5-5,-4 12-2,-2 16 7,-2 6 4,-2 2-3,3-4 1,2-6-1,3-2-1,5-7 1,0-6-1,0-2 0,0-8 1,5-3-1,4-3 1,7 0 0,1 0 3,10-12-4,1-10 0,2 0 0,1-4 0,1 1-4,-4 0-1,-7 3-5,-5 4 1,-3 6 3,-8 5 4,-2 7 1,-2 0-5,-1 9 1,0 8-2,4 7 5,2 1 2,0-4 1,8-1 0,0-2-1,7-5 0,2-5 0,4-4 1,5-4 0,5 0-1,-4 0-8,4-11-23,-1-12-13,4-1 1,-3-7 12,-4-5 8,3-6 7,-3-5 5,-2-5 0,-1-6 5,-3-9 4,-2-2-3,-4-1 5,-6 7 3,-4-2 0,-3 12 5,-5 4 42,-1 6-45,-2 11 36,0 7-11,0 11-16,0 8 8,-3 6-10,-3 0-10,-7 9 0,-6 27 1,-10 9-1,0 10 5,4 5-4,3 3 2,4 7 2,5 3-1,6-5 1,7-7-2,0-9-5,14-6 4,8-4-2,8-9-2,1-1 3,8-6 0,1-3-2,-2-6 0,1-4-1,1-4 0,-5-4-3,0-2-13,1-3 3,-5 0-3,0 0-2,-4-6 6,-3-4-4,-6-1 0,-2-2-14,-7 0-16,-4-1-12,-1 0 2,-4 1-13,0 3 30,0 1-8,-1 1 34,-2 4 13,1 1 23,2 0-5,0 0-5,0 1-12,0 0 23,6-2-17,-1 4 4,1-3-5,-2 0 11,1 0 13,-1 0 7,1 0-6,-1-1-7,-1-1-1,1 1 3,1-1-4,0-1-10,-2-1 14,-2-3 5,1 2-11,-1-3-11,-1 1 16,0 0-6,0 1-1,0 6-15,-7 1 0,-6 2-2,-6 0 4,-6 19 2,-5 1-7,5 9-3,5-3 3,10 1 0,2 2 2,7-6-4,1-4 2,0-4 0,1-4 0,10-6 0,2-2 4,6-3-2,1 0-1,7-3 0,-3-10-1,0-4-2,-1-2-5,-2 0-4,-1 1 0,-5 1-5,-1 8 11,-7 7 4,-3-1 0,-1 3 0,0 3-4,1 11 5,-1 8 1,1 0 1,3 0 1,-1-4-3,4-1 1,4-6-1,3-3 1,9-7-1,4-1-57,8-3-140</inkml:trace>
  <inkml:trace contextRef="#ctx0" brushRef="#br0" timeOffset="53291.3861">13774 2082 153,'-13'10'152,"-12"-4"-151,-7 8-1,8 2 5,1 2-5,2-4 4,5-2-4,4 0 0,6-7 0,2-3 0,2 0-7,2-2-3,0 0 10,0-12 0,10-6-7,5-5 7,2-5 0,-2 5 0,3 1 1,-5 6 2,-1 9 11,-4 5 10,0 2-10,3 0-8,-1 6-4,1 14 10,-1 7 22,-1 4-18,2 2-11,-1-4-2,2-2-2,0-7 2,1-4-3,0-4 1,4-7-1,-2-5 0,3 0 0,0-5 0,3-11-7,1-1-7,0-6-10,-4-3 8,-3-3-5,-6-2 0,-4 9 16,-5 4 5,0 9 2,0 5 27,-3 4 2,-12 0-19,-9 17 3,-3 7-10,-1 7 0,4-1 0,-1 2 0,5-4 2,-2-3-7,7-3 0,6-8 1,4-5-1,2-7 0,3-2-1,0 0-8,0-2 9,5-13-3,7-7-1,3-3 4,0-5 0,4-4-15,-4 0-8,-5-4-12,-1 6 12,-6 6 22,-1 9 1,-2 10 3,0 6 33,0 1-20,1 0-16,1 15-9,1 7 9,0 3 9,3 0-4,0-2-3,0 0-2,1-6 1,0-1 0,1-7-1,-5-7 0,0 0-4,-3-2 4,1 0 2,1-7-2,0-13-23,-2 1 7,0-7 2,0 4-17,-14-5-3,-4 1 21,-1-2 12,-2 6 1,2 6 43,3 7-22,5 6 6,4 3 2,7 0-24,0 0-5,0 0-10,11 8 10,7 1 2,12 2 7,12 0-3,13-6 0,2 0-6,-4-4-54,2-1-139</inkml:trace>
  <inkml:trace contextRef="#ctx0" brushRef="#br0" timeOffset="54658.0755">15559 6347 241,'-8'-3'56,"8"0"-21,0 3-23,0 0-3,0 0 8,0 0-4,0 0 0,2 0-6,1 0 6,1 0 0,0 0 10,2-3-5,4-2 2,3-2-5,7-9-10,3-3-3,2-4 0,0-4-2,1-2 0,0-9 1,-2 5-1,-3-4 0,-6 5 0,-6 3 1,-8 14-1,-1 8-1,0 7-6,0 0-4,-13 15 11,-7 19 7,-4 7-7,5 5 0,4-4 0,8-4 0,4-9-1,3-8 1,0-6-3,0-7 2,10-4 1,8-4 6,6 0-1,7-17-1,9-3-1,5-8-3,7-4 1,7 1 1,2 2-2,1 3 0,-3 8 0,-10 8 0,-9 10 0,-13 0 0,-5 8 0,-10 9-3,-7 7 2,-5 2-4,0 3 1,-5 1 2,-13-1 0,-3-7 2,-4-1 0,-6-4 1,-5-7-4,-8 0-15,-2-6-28,-4-4-51,2 0-26,0 0-45</inkml:trace>
  <inkml:trace contextRef="#ctx0" brushRef="#br0" timeOffset="55040.8709">15790 5666 189,'-2'-5'52,"-2"1"-13,3 3 5,1 1-35,0 0-9,-2 1-1,-4 12 1,-1 7 5,-1-1 0,1 1 5,1-2-2,3-3-5,1-5-3,2-3 0,0-4-4,0-1 4,0-2 1,3 0 6,12-2 14,5-14 3,4-9-16,1-1-7,-1 1 1,-8-2 0,-4 7-1,-6 1-1,-6 5-1,0 10-8,-16 4-27,-19 9-22,-13 16-7,-10 10-36</inkml:trace>
  <inkml:trace contextRef="#ctx0" brushRef="#br0" timeOffset="56420.2615">17747 6486 215,'-9'-10'23,"5"0"8,4-4 31,0 2-32,0-3-2,1-4 0,7-2-15,-2-3 1,-3-1 16,-2 2-11,-1 1-8,0 2-5,0 1 14,-6 4-12,-11 3-6,-6 4-2,-6 7-2,-6 1 2,-7 9 10,0 18-9,0 8-1,1 8 0,5 1-1,11-2 1,9-2-3,11-7 2,5-5-4,2-6 1,20-3 4,4-12 1,7-7-1,3 0 0,4-5 0,0-14-2,-4-2-1,2-7 1,-5 0-1,-7 1 2,-5 1 0,-8 7 0,-5 8 1,-6 4 1,-2 5-1,0 2 0,0 0-6,0 14-8,0 9 14,0 4 4,0-1-1,4-2-3,10-5 1,5-4 0,3-6 0,3-4-1,1-5-6,4 0-73,10 0-108</inkml:trace>
  <inkml:trace contextRef="#ctx0" brushRef="#br0" timeOffset="57815.3875">19258 6320 262,'-3'-7'54,"1"3"-26,2-1-7,0 5-9,0 0-11,0 0-1,0 0-10,0 0-1,0 0-4,0 0 14,0 0 1,0 0 1,0 0 2,0 0-2,0 0-1,0 0 1,0 0 1,0 0 1,0 0 0,0 0 3,0 0 4,0 0 4,0 0-3,0 0 2,0 0 1,0 0-5,0-2 0,0 2 2,0 0 3,0-2 0,0 1 2,0-1-7,0 0-6,0-1-1,0 0 0,0-1-1,0 1 1,0-1 0,0-2-2,2 0 3,-1-1-1,1 2 1,1 0 3,-1 0-3,-1 1-2,-1-1 0,0 2-1,0 0 2,1 3-1,1-4 2,0 0 0,-1 1 1,1 0-1,-1-4-2,1 1 2,5-5-2,-3 1 3,2-3 6,2-1-3,2 0-7,-1-2 5,0 2 0,-2-1-4,4 2 0,-5 8 1,-3 1 0,-2 3 0,1 1-2,0 0 0,1 3-2,0 18-5,2 18 7,0 9 4,2 6 1,-1 0-5,1-1 5,1-3-4,1-8 1,2-7-2,2-6 1,-1-9 0,-3-8-1,0-5 1,-3-5 0,-3-2-1,9 0 2,3-5 1,4-11-1,5-12-2,4-5 0,4-3-2,-1-2-3,-1 3-9,-6 6 6,-5 8 0,-4 10 5,-3 5 2,-6 6 0,0 0-2,1 8 0,5 12 0,2 5 1,2 6 2,1-2 0,6 0 2,3-4-2,0-4 0,3-6 0,-5-5 1,1-3 0,-1-7-1,-5 0 2,-2 0-2,1-3 1,-6-11 1,2-3-2,-2-7 1,-2-5 0,-2-5-1,-2-7 0,-1-7 1,-1-4-1,1-1 0,-1-2 0,-1 9 1,0 9-1,-3 12 1,0 9-1,0 10-1,0 6 1,0 0-2,0 8-12,0 20-31,-7 15 6,1 7-50,0 1-125</inkml:trace>
  <inkml:trace contextRef="#ctx0" brushRef="#br0" timeOffset="58177.3722">20413 6255 269,'7'-9'132,"-5"9"-95,1 0-30,3 6-6,1 17 2,-3 6 27,1 8-10,-2 4-4,0 0-10,0-2-4,1-1-2,2-6 1,-4-3-1,-1-8 0,-1-5 0,0-7-39,0-9-45,0 0-75,0-3-6</inkml:trace>
  <inkml:trace contextRef="#ctx0" brushRef="#br0" timeOffset="58356.4122">20497 6082 218,'2'-39'71,"1"8"16,5 3-24,6 2-28,7 0-12,11 4-21,6 6-2,6 6 0,-4 9 0,-1 1-7,-10 8-45,-9 11-56,-5 8-33</inkml:trace>
  <inkml:trace contextRef="#ctx0" brushRef="#br0" timeOffset="58543.0701">20497 6268 308,'0'0'5,"0"0"4,11 0 14,17 0-9,11 0-10,4 0-4,-1 0-46,-4 0-89</inkml:trace>
  <inkml:trace contextRef="#ctx0" brushRef="#br0" timeOffset="58813.1231">20948 6207 267,'1'-4'45,"1"4"4,-1 0 6,-1 0-45,2 2-10,-1 20 0,-1 6 21,0 6-5,0 7-1,0 1-14,0 2 1,0-1 0,-4-4-2,-2-6 0,3-4 0,-1-10 0,2-3-24,2-10-27,0-6-47,0 0-14,0-6 33</inkml:trace>
  <inkml:trace contextRef="#ctx0" brushRef="#br0" timeOffset="58994.0177">20988 6274 92,'6'-54'66,"0"0"3,4 12-15,0 0 25,2 10-29,10 6 5,5 0-43,9 6-11,4 1-1,8 7 1,-1 10-1,-2 2 0,-4 2-2,-9 15-26,-8 6-56,-11 7-65</inkml:trace>
  <inkml:trace contextRef="#ctx0" brushRef="#br0" timeOffset="59211.9132">21075 6304 334,'-2'0'35,"2"0"15,0 0 0,0 0-6,15-4-19,6-1-22,9-2-3,0 2 0,1 4 0,-4 1-2,-2 0-23,-8 0-58,-4 9-60</inkml:trace>
  <inkml:trace contextRef="#ctx0" brushRef="#br0" timeOffset="60035.0742">21440 6704 292,'8'-5'89,"-2"-1"-70,1 1 17,-3 4 5,-4 0-15,0 1-17,0 0-7,0 0-2,0 0-3,0 0-5,0 0 7,-1 0 0,-2 0 2,2 1 0,-1 0 3,2-1-4,0 0 0,0 0 3,0 0 1,0 0-1,0 0 8,0 0 22,0-4 4,0-7-29,2 3-8,-1 3-1,-1 3-2,0 2-23,-1 0-84,-22 2-207</inkml:trace>
  <inkml:trace contextRef="#ctx0" brushRef="#br0" timeOffset="62270.3223">1847 7160 222,'3'-7'296,"-3"-6"-290,0-1-6,-6 10-4,-8 2 1,3 2 3,3 0 3,-1 0-3,3 0 0,3-3 1,-1-1 0,2-3 3,1-6-2,-1-6-2,2-8 0,0-9-4,9 0 4,5 0 0,3 6-2,0 11 2,-4 4-2,-2 10 0,-5 4 2,-3 1-2,-3 9-1,0 25-2,0 18 4,-17 12 1,-12-2 0,-3 0-3,-3-2 3,-4-4 3,-2-2-3,2-9 0,2-9 2,6-7 0,3-11-2,16-7 0,1-8 1,11-3-1,0 0 13,0-3-1,0-19-11,8-9 0,7 0 0,4-1-1,3 11-2,-4 5 2,0 12-3,-3 4 2,3 0-3,1 7 4,2 13-1,5 3 1,-1 1-1,5-2 1,0-5 0,4-1-2,2-8-56,5-8-51,-1 0-141</inkml:trace>
  <inkml:trace contextRef="#ctx0" brushRef="#br0" timeOffset="62502.0766">2257 6978 498,'0'0'40,"6"0"-40,0 9-7,7 17 7,4 11 5,4 9 0,1 7-3,-7 5 0,-7 3-1,-8 7-1,-11 4-5,-31 6 5,-25-5-13,-12-5-67,-12-10-29,-9-11-62</inkml:trace>
  <inkml:trace contextRef="#ctx0" brushRef="#br0" timeOffset="62884.0711">1374 6883 333,'1'-20'119,"-1"7"-79,0 7-6,0 3 1,0 3-10,0 0-13,0 0-12,0 15-10,-14 26 10,-9 23 0,-2 20 20,-2 5-15,9 4-4,8-7 0,7-2-1,3-8 0,19-13 0,20-12-1,12-9 1,10-11-44,10-17-79,1-14-296</inkml:trace>
  <inkml:trace contextRef="#ctx0" brushRef="#br0" timeOffset="65862.7595">3549 7221 227,'-20'-23'53,"-7"-10"-5,2 5-3,0 3 8,5 9-9,4 1 8,16 1-24,0-2-8,0-4-5,18-2-9,19-3-6,10-1 0,14 4 0,7 5 0,7 4-1,-8 9 1,-3 4-1,-16 1-34,-15 15-16,-13 7-16,-15 2-24,-5 7-16,-16-3-36</inkml:trace>
  <inkml:trace contextRef="#ctx0" brushRef="#br0" timeOffset="66071.791">3738 7093 49,'-16'0'90,"7"-9"-30,4-3 2,5-1-7,0-1-33,0 0 13,0 3-6,2 5-8,2 6-12,-1 0-9,3 19-1,0 12 1,-1 12 0,-5 6 3,0 2 0,0 4 0,0 1-3,0 0 1,0 1-1,0-4-34,0-10-82,0-7-48</inkml:trace>
  <inkml:trace contextRef="#ctx0" brushRef="#br0" timeOffset="66261.0664">3579 7645 316,'-6'0'34,"4"0"-12,2 0 22,0 0-24,2 1-9,17 1 11,11-2 4,10 0-11,15 0-12,5 0-2,4-3-1,-6 1-25,-4 2-57,-11-3-121</inkml:trace>
  <inkml:trace contextRef="#ctx0" brushRef="#br0" timeOffset="66748.3671">4317 7427 199,'0'-14'121,"12"1"-121,13-1-17,11-6 17,6-6 2,4-1-1,8-1-1,-8-3 2,-10 1-1,-8-4-1,-10-2 2,-10-1-1,-8-3 4,0-3 15,-5 4-7,-12 2 8,-2 13 12,0 9-21,5 10 11,0 5 0,-5 24-23,2 24 0,0 19 1,4 14 11,7 15 6,6 10 4,0 11 5,0 9-12,0 13-10,4-4-2,4 4-2,-5-7-1,1-13-1,-4-13 1,0-23-1,0-14-18,-4-13-47,-8-17-33,-9-15-61</inkml:trace>
  <inkml:trace contextRef="#ctx0" brushRef="#br0" timeOffset="66905.995">4162 8257 43,'-9'-31'378,"9"4"-367,12 1 1,22-3-6,17 0-6,11 4-1,4 0-98,1-1-232</inkml:trace>
  <inkml:trace contextRef="#ctx0" brushRef="#br0" timeOffset="68383.0279">6243 7681 238,'0'-24'50,"0"-1"17,0 8-13,0 6-10,0 10-18,0 1-16,0 0-10,0 5-4,0 16 2,-5 10 2,-8 4 3,-2 2 0,-6-1 1,7-4-2,0-3-1,3-8-1,2-6 0,6-6 0,3-6 1,0-3-1,0 0 1,0-5 0,15-17 7,7-11-6,5-9 0,3-5-1,3-4 0,7-10 0,3 1-1,4-7 0,4-5 1,-5 9-1,-3 5 0,-10 14 0,-8 13 0,-10 13 0,-7 10 3,0 8-3,-3 0-1,2 26 1,2 20 6,2 12 13,-1 10-5,2 3-8,3 1 1,0-4-3,3-3-3,1-6 0,-2-9-1,0-4 0,-6-12-1,-2-9-12,-5-8-40,-4-9-32,0-5-56,-16-3-70</inkml:trace>
  <inkml:trace contextRef="#ctx0" brushRef="#br0" timeOffset="68549.4081">6446 7665 179,'-26'-11'132,"11"5"-65,11 3-5,4-2-23,0 0-18,24-5-5,16-2-15,11-2-1,4 2-1,-5 4-37,-3 5-107</inkml:trace>
  <inkml:trace contextRef="#ctx0" brushRef="#br0" timeOffset="70010.2787">7948 7674 233,'0'-20'16,"-5"1"24,-1 5 19,1-1-21,-2 1-23,-5 1 1,2 7-10,-5 3 1,-2 3 0,-7 0-6,-4 2 0,-3 12-1,-2 8 2,8 4 2,2 2 3,10 0-3,7 0-3,6-5 0,0-3-1,12-4 0,9-7 4,9-3-4,4-6 4,-1 0-2,-2-7-2,0-7-1,-2-5-1,-1-1 0,-7-4-4,-5 2 1,-4 2 5,-6 3 1,-6 4-1,0 5 1,0 5-1,0 3 3,0 0 6,0 4-5,-3 13-4,3 3 0,0 0 0,0-2 0,15 0 3,6-3-3,1-7 1,2-1-1,5-7-1,-1 0-24,0 0-11,4-8-13,-1-8 4,-3-2 1,-5-2 30,-3 1 14,-7 2 1,-4 3 2,1 3 14,-7 7 15,-3 3 18,0 1-17,0 0-16,0 14-17,-2 10 12,-5 4 0,1 3-3,4 0-3,1-5-3,1-1-2,0-7 0,0-6 1,3-5-2,6-6 0,1-1 3,7 0 1,0-11 0,3-6 0,0-3-3,3-1-1,-1 3-1,2-1 1,-7 5-4,-2 8-3,-5 2 1,-2 4 4,2 0 0,-1 7 1,5 10-1,2 3 2,2 2 2,10 0-1,1-2 0,5-3-1,4-6 1,6-5 0,6-6 0,0 0 0,8-6 0,-6-10 0,0-2-1,-7-3 0,-9 1 0,-12-3 0,-8 1 2,-7-2-2,-7 0 1,-2-1-1,0 6-4,-16 5-1,-6 6-2,-2 6 5,-7 2 2,-3 5 0,-1 15 2,1 6-1,6 2 4,4 3-4,8 0 0,9-2 0,7-3-1,4-6-1,18-7 1,8-6 2,3-7 1,6 0-3,2-11-16,-2-11-28,-3-7 13,-3-2 4,-2-5-2,-9-5-4,-3-4 2,-3-5 15,-6-1 14,-6-2 0,-2-5 2,-2 4 0,0 3 5,-2 8 26,-6 14 21,3 13 25,2 8-9,3 8-23,-2 0-22,1 21-23,0 17 0,-4 15 22,2 7 2,3 5 0,0 1-15,0-3-2,3 0-5,11-5-2,2-4-1,1-10-6,2-15-157</inkml:trace>
  <inkml:trace contextRef="#ctx0" brushRef="#br0" timeOffset="70573.9894">10810 7853 205,'7'-10'130,"-2"-3"-40,-5 7-22,1 6-23,1 0-37,-2 7-8,0 18 0,0 4 12,0 6-5,0 5-6,0-1-1,0 1 0,-3-1 0,0-7-5,0-9-41,0-7-29,3-9-40,-2-7 1,-2-3-8</inkml:trace>
  <inkml:trace contextRef="#ctx0" brushRef="#br0" timeOffset="71074.3162">10802 7900 75,'0'-54'76,"0"-6"-16,0 6-11,11 4-25,1 3 19,4 11 7,2 7 2,6 12-16,6 3-16,2 8-13,6 6-2,-4 0-5,6 7 1,-7 11-1,-5 1 0,-9 7-1,-8 0-1,-9 5-3,-2-1-4,-16 2-5,-19 1-3,-7-6 4,-7-2 10,3-8 3,3-8 0,10 1 0,9-6 2,12-1-1,10-3-1,2 0-1,5 0-6,19 0 7,10 0 5,10 0-4,3 0 0,5 0-1,-4 0 1,-3 8-1,-8 8 0,-7 7 0,-9 2 0,-9 6-1,-9 2-3,-3 1-11,-21 4 1,-18-1 5,-13-8 7,-9-2-3,-6-10 10,2-6-3,6-8 21,7-3 3,16 0-14,12 0 3,14-5 1,10-7-11,0-2-5,22 3 0,8 2-11,2 6-40,0 3-83</inkml:trace>
  <inkml:trace contextRef="#ctx0" brushRef="#br0" timeOffset="72462.812">12847 8274 178,'0'-20'36,"0"-2"-10,0-3 2,0 6-4,0-6 9,-1 1 2,-2-4-9,-3-2 13,-3 2-20,-5 0-8,-2 6 18,-6 1-10,-8 8-7,-7 4-5,-5 9-5,-1 0-1,-2 14-1,3 12 1,12 10 1,6 9 0,9 2-2,9-2 0,6-7-1,0-4 1,18-12 1,8-7-1,5-11 0,8-4 1,-2 0-1,0-9 0,-4-11-3,0-2 1,-3-6 2,-6 0-2,-7 2-1,-4 8-3,-3 4-2,-6 7 6,-1 7 1,-1 3-5,-2 19 1,0 10 2,0 5 3,0 1 1,0-5-1,0-5 0,0-6 0,4-7 0,5-7-1,5-8 1,2 0 0,3-7 2,4-16-1,2-6-1,2-7 0,8-8 2,2-4-2,4-3-2,3-2 1,2 3-7,-4 6-2,-12 10 6,-10 12 4,-12 10 0,-8 10 0,0 2-12,-8 8 10,-9 15 2,0 6 2,4 5-2,7-2-1,6 2 1,0-3-1,14-5-3,9-5-1,4-5-8,1-2-5,-2-2 4,-7-3-5,-9-1 9,-5 2 0,-5 2 7,0 7 2,-9 3-1,-10 1 4,4 3 3,-2-3 2,9-1 6,4-4-6,4-5-4,0-3-1,18-7-2,8-1 7,12-2 7,9 0-6,3-4-7,0-6-1,-1 2-67,-7-2-108</inkml:trace>
  <inkml:trace contextRef="#ctx0" brushRef="#br0" timeOffset="72838.2371">13632 8290 297,'0'-4'34,"0"3"-1,6-4 2,12-1-31,6-1-2,2 0 4,0-3 1,-1-2-2,-4-2 2,3-6-1,-3-2 2,-3-6-3,1 2 0,-7-4-1,0 0-3,-9 4 0,-3 4-1,0 5 0,-9 9 0,-13 8 2,-5 0 11,-6 20-5,3 11-4,2 10 5,4 5-3,14 3 5,8-5-4,2-7 4,9-6 1,18-7-9,13-9 1,14-6 7,13-9-3,6 0-5,0 0-3,-10-10-51,-7-8-106</inkml:trace>
  <inkml:trace contextRef="#ctx0" brushRef="#br0" timeOffset="74368.066">15192 8531 183,'-15'0'81,"6"-3"9,8 3-21,1 0-22,0-2-5,0-1-3,0-6-4,1-6-9,11-6-26,3-6 2,6-5 3,2-6-5,5-10 1,2-2-1,1-9 1,-1-9-2,-5 2 1,-4-2-1,-6 6 1,-3-1-1,-9 6-4,-3 2-14,-3 11 17,-18 10 0,-3 15 2,-3 14-12,-4 5 12,-5 32 1,-1 19 3,-1 16-3,7 11-1,10 7 1,9 6-1,12-2 0,0-8 0,24-15 1,16-11-1,3-11 1,7-15 0,5-10-1,-4-16 0,2-3-1,-2-11-1,-1-15-7,-4-7-2,-6-2 2,-7-5 4,-6-2 4,-7 1 0,-7 2 1,-9 9-4,-4 7-1,0 14 3,0 8-2,0 1-6,-4 17 10,-4 13 0,2 6 0,1 0-1,5-2 1,0-2 1,0-5-1,0-4-1,9-8 0,2-6 1,1-4 0,3-5 2,-1 0-1,2-4-1,-1-11 0,2-4-1,1-1-5,-1-1 2,-1 4 4,-1 5 0,1 3-1,0 5-3,-2 4 4,5 0-2,0 17 2,1 5 0,1 2 1,0 0-1,1-2 0,-1-2 1,4-3-1,-5-5 0,2-8 0,-3-4 1,0 0 0,-1-12 0,-2-10 1,2-2 0,-4-8-1,-3-1 0,-5-3 2,-4-3-3,-2 2 1,0 6-1,-2 5-1,-6 14-2,5 7 0,-2 5-5,5 7 6,0 17-6,0 5 4,0 1-3,12 1-13,4-6 6,7-4-12,4-7-17,2-7 17,6-6 6,1-1 3,-2-3 13,-3-12 4,2-4 0,-8 0 1,-4-3 5,-6 3 16,-3-4 0,-6 6-8,-5 0 9,-1 8-8,0 5 15,0 4-2,0 0-19,-7 10-3,-3 12-2,2 6-2,1 1-1,5 4-1,2-3 1,0-1 0,6-3 0,13-2 0,3-8 0,8-2 0,8-9 1,1-5-1,1 0 2,6-19-1,-8-4-2,-4-6 1,-15-2 0,-12-3 0,-7-3 0,-13-1-1,-31 4-6,-21 0-1,-16 8-31,-23 11-15,-15 12-99</inkml:trace>
  <inkml:trace contextRef="#ctx0" brushRef="#br0" timeOffset="74690.0647">15005 7981 242,'-11'-2'18,"6"2"39,5 0 12,0 0-33,0 0-10,0 0-4,0 0 1,0 0-1,3 0 1,14-5-4,13-4-5,21-3-6,18-2-4,10-3-4,8 0 0,2 2-37,-2-3-54,-7-1-211</inkml:trace>
  <inkml:trace contextRef="#ctx0" brushRef="#br0" timeOffset="75500.8548">18188 8067 367,'-11'-28'30,"0"4"29,1 12 1,5 7-33,5 5-22,0 0-5,0 0 0,2 13-2,7 12 2,0 14 3,1 7-1,-1 4-1,0 2 0,2-6-1,5-1 0,1-3 0,0-5 0,1-5-3,-1-4-27,0-9-27,1-6-10,4-6-23,-2-2-28</inkml:trace>
  <inkml:trace contextRef="#ctx0" brushRef="#br0" timeOffset="76143.9881">18512 8398 165,'3'-16'56,"2"-2"3,-2 3 9,-3 4-8,3 5-9,-3 6-14,0 0-20,0 0-17,0 0 0,0 13 0,-6 8 11,-9 3-4,0 0-5,2 3-1,-1-3 0,5-6-1,5-4 1,1-5-2,1-4 0,2-5-3,0 0-6,0 0 7,0-10 1,6-9-8,10-6 1,4-4 4,5-2 0,1 3-4,-3 3 1,-1 3 8,0 8-1,-1 7 1,-1 7 0,-1 0 1,-2 5-1,0 9 4,2 5-2,-4 0 0,2 1-1,5-1 0,2-4 0,1-2 0,4-6-1,0-6 0,3-1 0,-1 0-38,-4-14-38,-5-10 15,-3-5-14,-7-8 19,-2-7-1,-5-8 32,-3-4 17,-2-4 8,0 0 24,0 3 20,-2 13 13,-9 8 10,0 13 43,3 12-38,1 7-19,4 4-17,0 12-36,0 17-4,-3 12 4,3 8 4,3 5-1,0 3 4,0-4-4,0-2-3,3-5 0,5-6 0,-1-7 0,0-7-10,-1-6-95,-1-6-100</inkml:trace>
  <inkml:trace contextRef="#ctx0" brushRef="#br0" timeOffset="76684.8261">19245 8143 222,'10'-19'36,"-1"5"25,-1 2 9,2 4-25,-6 5-9,-1 3-7,-1 0-17,-2 11-9,0 17 6,0 9 32,0 10-16,0 3-16,0-4-5,0 0 2,0-3-5,-2 1-1,2-10 0,0-7 0,0-10 0,0-8 0,0-7 0,0-2 0,0 0 3,5-14 1,2-17-4,5-7-6,-3-7 3,0-3 2,0-7-5,-5-9 0,1-8 0,-2 1 4,0 3 2,0 13 0,-1 13 0,2 7 2,3 12 0,7 3 0,7 4 0,8 4-2,12 3 0,9 3 0,-3 6 0,-1 0 0,-8 3-2,-8 10-2,-9 3-38,-7 4-40,-11-1-59,-3 3-58</inkml:trace>
  <inkml:trace contextRef="#ctx0" brushRef="#br0" timeOffset="76910.6458">19361 8158 158,'-3'0'66,"3"0"-45,0 0 49,0 0-8,12 0-5,9 0-15,6-9-9,3-1-20,-2-1-9,2 3-4,-4 2 0,-6 2 0,-5 1-3,-3 3-32,-4 0-57,-1 0-28,2 8-112</inkml:trace>
  <inkml:trace contextRef="#ctx0" brushRef="#br0" timeOffset="77510.7716">20013 8093 254,'-2'-19'56,"2"8"-3,0 4 16,0 4-32,0 1-10,0 2-19,0 10-8,0 19 0,0 14 31,0 9-7,0 3-12,0-1 0,0 3-9,0-5-1,0 1-2,0-8 0,0-9 0,0-11 0,2-10-1,1-7-3,-2-7-30,1-1 9,2-11 16,1-13-23,1-9 5,-1-3 14,-1-5 9,-1-7 4,-2-3 1,1-6-1,2-13 1,4-1-1,3 2 2,3 5 0,5 9-1,5 10 2,3 12 7,12 5-6,5 8 0,9 7-3,-1 9-1,-4 4 0,-7 0-2,-9 20-5,-10 5-47,-9 7-87</inkml:trace>
  <inkml:trace contextRef="#ctx0" brushRef="#br0" timeOffset="77728.8205">20126 8250 126,'-4'0'250,"4"0"-218,0 0 0,0 0 14,12 0-12,9-1-23,10-5-3,6 1-5,-1 0-3,-3 0 0,-5 1-5,-10 1-63,-3-3-100</inkml:trace>
  <inkml:trace contextRef="#ctx0" brushRef="#br0" timeOffset="78305.0629">20712 8626 203,'0'0'219,"0"-8"-154,0 3-1,0 5-18,0 0-29,0 0-12,0 0-5,0 7-3,0 12 3,-11 6 0,-3 9 2,-5 4 0,-1 0-1,-2 2-1,0-2-16,3-1-59,-5-12-76</inkml:trace>
  <inkml:trace contextRef="#ctx0" brushRef="#br0" timeOffset="82587.6677">3119 9908 3,'-9'14'437,"2"-5"-412,2-9-4,5 0 27,0-9-16,0-13-19,17 3 2,5-10-15,6-1 7,5-6-6,0-7-1,9-1 2,-4-1-2,-3-2 0,-4 1 2,0-4-1,-7 1-1,-6 1 0,-10 7 0,-5 7 0,-3 11 0,0 9-3,0 9-2,-8 5 1,-8 13 4,-11 21-1,-4 14 1,1 13 0,3 6 0,8-2 0,9 1 0,5-7 0,5-6 0,0-10 0,12-11 0,10-6 0,9-9-2,5-12 2,9-5-4,4 0-6,5-14-13,-2-14 5,-7-3-2,1-10 6,-7-5 9,-5-6 4,-4-8-1,-2-4-5,-4 3 7,-7 3 0,-6 12 2,-5 14 1,-6 12 14,0 13 8,0 7-2,0 8-23,-10 23-3,-11 15 3,-3 12 2,2 4-1,2 0 0,3-4 1,3 1-2,2-9 0,3-13-3,6-10 3,1-12-1,2-7-6,0-8-5,0 0 4,0 0 6,16-12-2,8-8 3,4-6 1,3 0-5,0 3-4,-2 1 1,-4 10 5,-9 5 2,0 7 0,-7 0-2,-4 8 0,1 11-1,-1 8 4,-1 0 4,1-1-2,4 0 1,3-7-2,0-1 0,6-6 0,2-8-1,6-1 3,4-3-3,3 0 1,-5-2-1,-1-8 0,-2-2 0,-3-5 0,1 5 0,-6-4 0,1 3 0,-1-4 1,-1 0-1,-1-2 2,0-2-2,-3-1 2,-5 3-1,1-1 0,-8 2 0,0 6-1,0 6 0,-16 6 3,-6 0-3,-3 5 10,-10 20-10,2 4-1,8 3 1,8 2 2,14-5-1,3-3-1,3-3 5,28 0-1,13-6 3,11-7 1,10-6-3,2-4-2,2 0-2,-5-3-1,-4-8 0,-5-6-3,-13 0-12,-9 0-1,-11-4 6,-12 1 0,-8 0-11,-2 1-24,0 3-17,-4 6 16,-7 5 25,1 4 3,2 1 11,4 0-9,1 0 12,3 0 2,0 0 0,0 0 0,0 0 2,0 0 17,0 0 16,0 0 16,0 0-5,0 0-9,0 0-6,0 0-13,0 0-2,0 0-7,0 0-4,0 0-3,0 0 2,0 0-2,0 0 2,0 0 2,0 0 9,0 0-5,0 0-3,0 0-1,0 0-4,0 9-1,0 5-1,-6 3 2,-6 5 9,0 1-8,3-2 3,0-3-2,2-1-2,4-2 0,1-8 0,2-2 1,0-3-1,0-2 1,0 0 0,0 0 2,0 0 2,12-9-2,9-6-3,9-5 1,4-2-1,-1 0 0,1 2 0,1 0 0,-1 8 0,-3 3 0,-8 5 1,-1 4-1,-4 0-1,-6 8 0,-3 12 1,-2 9 0,-4 3 3,-3 2-3,0 1 1,0 2-1,-3-6-29,-6-8-78,-4-7-194</inkml:trace>
  <inkml:trace contextRef="#ctx0" brushRef="#br0" timeOffset="83047.1431">2940 9444 352,'-1'-5'71,"1"4"-71,0 1-1,0 0 1,13 0 0,17 4 25,13 1 5,9-2-20,4-3-7,4 0-3,-7 0-7,4 0-132</inkml:trace>
  <inkml:trace contextRef="#ctx0" brushRef="#br0" timeOffset="84079.9592">6775 9897 429,'6'-12'20,"-6"8"-12,-19 4-3,-1 31-2,-1-2 0,1-1 3,3 3-4,1-3-1,-1 1 2,1-5-2,2-4-1,1-6 0,7-4 2,0-6-2,6-4 2,0 0-1,0-2-1,0-18 1,12-8 0,9-8-1,1-10 0,9-3 1,4-7-1,4-1-1,4-6 1,2 3 1,0 5-1,-4 10 0,-5 11 2,-6 7 21,-8 15-6,-7 5 8,-6 4-3,1 3-12,-4 0-10,2 20 0,7 12 6,-5 11 2,2 4 5,-3 6-10,3 5-1,-3-2 0,4-1-2,-2-1 0,4-7 0,-5-1 0,1-7-7,-3-5-44,-6-7-53,-2-8-76</inkml:trace>
  <inkml:trace contextRef="#ctx0" brushRef="#br0" timeOffset="84291.1781">6809 9972 357,'-11'-7'60,"8"4"-19,3-1-3,8-3-4,22-3-30,14 0-3,15 1-1,5 2-1,2 3-22,1 3-59,-2 1-133</inkml:trace>
  <inkml:trace contextRef="#ctx0" brushRef="#br0" timeOffset="84928.0792">7891 9905 211,'0'-7'64,"4"6"5,-4 1-9,0 0-4,0 0-38,0 0-18,-4 15 0,-7 9 9,-2 1 1,-5 4-5,-1-3-2,5 1 0,-2-3-2,7-7 0,-1-3 0,6-5-1,3-4 0,1-4 0,0-1 0,0 0 0,7-12 4,8-7-2,6-6 1,3-8-3,3-2 0,1-4 0,5-3 0,-2 3 0,-1 5 0,-3 5 0,-5 8-2,-1 5 4,-6 7 15,-3 6 1,-1 3-5,0 0-9,0 15 8,7 9 6,-6 4-1,5 3-5,-4 2-6,4 1-6,-4 0 1,-3-1-1,-3-5-1,-7 2-2,0-5-29,0-4-44,0-4-78</inkml:trace>
  <inkml:trace contextRef="#ctx0" brushRef="#br0" timeOffset="85220.8678">8492 9911 223,'12'-16'134,"-2"7"-61,-1 4-27,0 2 4,-7 3-12,0 0-23,0 0-15,1 17 1,0 10 4,-3 7 0,0 0-3,0 0 0,0 2-1,0-4-1,0-2 0,-3-6-20,1-8-14,-3-4-30,3-5-41,-1-5-51</inkml:trace>
  <inkml:trace contextRef="#ctx0" brushRef="#br0" timeOffset="85716.0586">8514 9915 175,'8'-34'85,"3"5"-5,0 9 15,7-1-33,0 7-19,9 3-28,6 4-3,-1 4-4,0 3-3,1 0-1,-2 3-3,-7 9 0,-8 7-1,-9 3-1,-7 0-5,-3 5 2,-22 0 4,-9-1-3,-5-2-10,-3-7-2,4 0 10,6-6 2,7-7 2,12 0 1,7-1 1,6-3-1,0 0 0,0 0 1,13 0-1,10 0 2,10 0 0,4-3-2,0 3 0,2 0 2,2 0-2,-5 15 0,-5 2 0,-4 2 1,-9 1-1,-8 5 0,-10 0-2,-6 3-1,-28-3 3,-9 0 0,-11-3 1,-5-6 0,1-7-1,3-1 0,13-8 1,9 0-1,12 0 0,15 0-2,6-7-14,3 2-61,25-2-88</inkml:trace>
  <inkml:trace contextRef="#ctx0" brushRef="#br0" timeOffset="85971.0996">9242 10406 322,'6'-5'162,"-3"4"-133,0 1-21,-1 0 14,-2 3-17,0 16 8,0 6 2,-8 1-13,-10 5-2,-4-1-1,-8-2-33,5-1-46,-4-7-126</inkml:trace>
  <inkml:trace contextRef="#ctx0" brushRef="#br0" timeOffset="86856.0615">10505 10122 423,'-16'-10'11,"10"4"1,6 6 6,0 0-6,-3 4-12,-2 21-1,-5 6 1,-4 6 2,-2 1 1,0-2 0,-3-2-2,3-6 0,0-4-1,7-11 1,0-6 0,7-7 0,2 0 2,0-2 7,0-19 37,8-11-37,9-5-7,5-5-2,6-5 1,5-6-1,8-3-1,6 0 0,0 0 0,9 7-1,-5 9 1,-8 14 6,-10 9 13,-11 12-13,-7 5-1,-4 0-3,-2 24 0,-1 10 5,1 9 9,-1 6-9,1 4-3,3-1-2,-2 3-1,1-3-1,-1-2 0,-5-7 0,-2-3-8,-3-5-38,-3-6-31,-15-9-63,-12-8-126</inkml:trace>
  <inkml:trace contextRef="#ctx0" brushRef="#br0" timeOffset="87051.0577">10586 10233 249,'-14'-11'101,"6"7"-39,5 1-9,3 3-31,0-2-9,21 1-8,13-1-2,12-2-3,8 3 0,6-3-1,-1-1-53,1 4-47,-2-4-76</inkml:trace>
  <inkml:trace contextRef="#ctx0" brushRef="#br0" timeOffset="87546.144">11333 10057 365,'2'-4'83,"1"2"-20,0 2-24,3 0-30,7 5-9,4 14 24,9 7-3,1 8-8,6 4 1,-1-4-6,-2 8-7,-2-3-1,-5-1 0,1-3 0,-7-7 0,-3-9 0,-6-9 0,-5-6-1,0-4 1,2 0 0,2-19 4,6-15-4,3-7 0,1-9 0,5 1 1,1-4-1,2-1 0,2 0 0,-3 6 0,-2 8-1,-2 11 0,-4 12 0,-8 7-3,-5 5-16,0 5-8,-3 0-47,0 17-5,3 7-38,-1 2-93</inkml:trace>
  <inkml:trace contextRef="#ctx0" brushRef="#br0" timeOffset="87846.8798">12170 10146 318,'2'-3'123,"-1"3"-76,2 0-46,-3 18-1,0 9 10,0 7 13,0 7-12,0 6-7,0-2-4,-9 1 2,2-7-2,-1-7 0,2-7-1,-3-12-22,6-6-43,0-7-42,2 0-32</inkml:trace>
  <inkml:trace contextRef="#ctx0" brushRef="#br0" timeOffset="88357.0045">12170 10216 156,'8'-47'59,"-1"5"-14,0 2 41,-1 13-1,3 5-5,2 4-22,4 7-33,6 2-17,7 6-4,5 0-4,0 3 1,-4 0 0,-3 12-1,-4 5-1,-5 5 1,-10 4-2,-7-1-3,0 4-9,-22-3-13,-13-1 8,-5-8 10,-4-3 9,4-3-1,7-3 2,8-1-1,7-4 0,12 0 3,5-3-3,1 0-1,0 0-4,1 0 5,13 0 1,8 1 1,2 0 1,7 4-2,7 2-1,1 1 1,1 8-1,-1 4 1,0 2-1,-7 5 1,-3 1 0,-10 3-1,-7 0 0,-10-3-1,-2 5-1,-17-8 0,-14 1 2,-15-6 0,-14-3-1,-4-5 1,-2-3 0,5-5 2,10-4-2,12 0 0,17 0 0,13 0-7,9-9-21,3 4-100,24 1-54</inkml:trace>
  <inkml:trace contextRef="#ctx0" brushRef="#br0" timeOffset="88619.0896">12853 10631 315,'2'-2'78,"1"2"-27,-3 0 6,2 0-24,0 0-24,0 5-6,1 10 18,-3 4-11,0 5-4,0-1-5,-9 6 0,-12-4-1,-7-1-27,-5-1-48,-9-9-125</inkml:trace>
  <inkml:trace contextRef="#ctx0" brushRef="#br0" timeOffset="90912.4183">14272 10205 338,'-16'-7'34,"6"-6"16,3 6-3,7 7-12,0 0-35,0 8 0,0 16 0,-3 10 9,-1 7-4,-2 2 1,-4 3 3,-1-1-5,-1-7-3,-2-2-1,-1-10 1,3-9 0,2-5 0,6-7 0,1-3 1,3-2 0,0 0 4,0-19 0,0-12-5,17-10 8,4-9-9,6-9 1,5-4-2,2-2 2,6 2-2,2 0 1,-2 5 0,5 12 0,-9 7 0,-5 15 8,-9 9 11,-7 11-17,0 4 0,-7 4-2,-2 22 0,2 12 5,-3 12 6,-1 3-5,0 5-3,5-3 0,-2 2-3,2 1 0,0-3 0,-3-1 0,-3-8-4,-3-10-27,0-5-46,0-6-47,-11-13-143</inkml:trace>
  <inkml:trace contextRef="#ctx0" brushRef="#br0" timeOffset="91131.2954">14254 10307 430,'-22'-10'39,"6"7"-1,13 1-9,3 2-3,0 0-18,8 0 7,19 0-9,15-2-3,7-1-3,7 1-2,1 2-29,-9 0-46,-4 0-94</inkml:trace>
  <inkml:trace contextRef="#ctx0" brushRef="#br0" timeOffset="91520.1446">15005 10380 369,'-13'-11'81,"9"11"-46,2 0-25,2-2 17,0 2-6,0 0-3,0 0-6,6 0-1,17 0-3,6 0-2,16-1-3,10-4-2,11-1 1,7-2-1,0 0-1,0-1-3,-7 3-20,-10 0-26,-9 2-68,-14 1-55</inkml:trace>
  <inkml:trace contextRef="#ctx0" brushRef="#br0" timeOffset="91850.846">15553 10125 177,'-2'-10'105,"-1"7"-40,0 0 6,2 1-3,1 2-26,0 0-37,0 0-5,0 5 0,16 12 0,8 3 11,11 2 1,2 0-1,4 1-7,0 2-3,-7 2 0,-5-1 0,-12 2-1,-9-3 0,-8 6-1,0-1 0,-19-3 0,-8-3 0,-2-2-4,4-1-23,-1-8-23,6 1-47,4-1-96</inkml:trace>
  <inkml:trace contextRef="#ctx0" brushRef="#br0" timeOffset="92173.1096">16030 10369 251,'3'-19'86,"3"8"-53,3 2 13,4 1 1,-1 0-6,2 5-6,2 3-15,-4 0-11,-1 3-6,-5 13-1,-3 11 2,-3 5 4,0-1-5,0 4-3,0-3 1,-6-5-1,-2 1-9,-2-11-46,2-4-16,2-7-57,3-5-73</inkml:trace>
  <inkml:trace contextRef="#ctx0" brushRef="#br0" timeOffset="92706.2773">16154 10254 156,'4'-30'141,"1"11"-51,4 4-17,3 1-20,6 0-20,4 4-20,10 4 1,5 0-8,3 5 0,3 1-5,2 0 0,-5 0 0,-7 1-1,-13 8-1,-7 2 0,-9 3-5,-4 5 1,-13 1-14,-23 6-3,-12-4 2,-8 4 4,5-6 4,5-3 7,7-6 4,7-3 1,9-3 0,9-1 0,10-1 1,4-1 1,0-2-1,2 0 2,15 0 1,7 1 6,6 2-6,4 3-2,4 3-1,4 1 0,4 7-1,0-2 1,-1 4-1,-10 1 0,-5 6-1,-11-1 1,-9 2-1,-10-1 0,0-5-2,-23 4 2,-14-4-1,-8-4 2,-4-5 0,-3-5 0,10-4 0,3-3 0,15 0 10,7 0-9,10 0 0,7 0-1,0-3-12,7-1-77,13-1-89</inkml:trace>
  <inkml:trace contextRef="#ctx0" brushRef="#br0" timeOffset="92923.1925">16850 10668 360,'6'3'23,"1"2"15,-4 5 16,1 5-29,-4 4 1,0 7-4,0 2-14,-4 3-6,-10-3-2,-8 0-16,-7-6-40,3 0-39,-4-9-75</inkml:trace>
  <inkml:trace contextRef="#ctx0" brushRef="#br0" timeOffset="96452.2878">18218 10299 430,'-20'-14'27,"-3"3"-21,10 11 9,2 18-10,7 12-4,2 9 0,2 5 3,0-2-2,-1-3 0,-2-6 0,1-1-1,-1-8-1,0-6 1,1-4-1,0-7 0,0-3 1,2-4-1,0 0 1,0 0 0,0-18 3,0-10 8,6-15 2,8-10-8,2-5 2,6-13 3,3-2-9,4-2-1,3-1-1,-2 7 0,4 9 0,1 13 1,-9 14 1,-2 12 12,-8 11-3,-5 8-5,2 2 0,-1 8-4,2 25-2,2 10 2,-4 13 10,1 7 4,-1 2-7,1-1-8,1 1 1,2 0-2,-1-5 1,1-6-1,-2-7 1,-3-8-2,-1-7-1,-6-10-15,-4-1-17,0-5-42,0-5-35,-12-8-117</inkml:trace>
  <inkml:trace contextRef="#ctx0" brushRef="#br0" timeOffset="96715.2313">18162 10333 396,'-3'-3'29,"3"1"-9,0 2 24,12-6-16,16-2-10,8 2-10,0-3 10,5 4-15,3 2 0,-4 0-3,2 3 0,-5 0-2,-3 0-33,-2 6-54,-4-3-108</inkml:trace>
  <inkml:trace contextRef="#ctx0" brushRef="#br0" timeOffset="97188.2138">19105 10132 380,'-7'-12'50,"7"7"-7,0 3 12,23-5-24,11-3-19,16 0-11,9 1 4,1 3 2,-2 0-6,-12 3-1,-7 1 0,-12 2-6,-15 0-34,-8 2-36,-4 11-56,-18-2-74</inkml:trace>
  <inkml:trace contextRef="#ctx0" brushRef="#br0" timeOffset="97473.0617">19197 10288 262,'0'0'42,"0"0"-1,0 0 24,0 0-20,0 0-12,0 0-1,12 0-2,13-3-10,6-8-12,9 2 1,4 2-7,-1 5-2,-3 2-1,-2 0-2,-8 0-34,-11 2-48,-7 8-67,-12 0-124</inkml:trace>
  <inkml:trace contextRef="#ctx0" brushRef="#br0" timeOffset="97862.5918">19263 10542 255,'-2'0'49,"2"0"-31,-1 0 39,-3 0-16,3 0-17,-2 1-12,0 1 0,-1-2 4,4 0 1,-2 1 0,2-1-5,0 0-4,0 2-3,0-1 2,20 1 2,9-2-1,12 0-5,6 0-2,-5 0-1,1 0-4,-2 0-11,-7 0-29,-4 0-28,-6-5-23,-5 1-29,-7-4-82</inkml:trace>
  <inkml:trace contextRef="#ctx0" brushRef="#br0" timeOffset="98275.0448">20049 10363 423,'0'-6'79,"0"6"-37,0 0-21,0 0-14,0 17-7,0 7 0,0 8 0,0 2 7,0 0-2,0-1-5,0-2 0,0-3 1,0-1-2,0-6 0,0-4-32,-3-5-58,1-5-41,1-5-84</inkml:trace>
  <inkml:trace contextRef="#ctx0" brushRef="#br0" timeOffset="98866.138">20098 10321 125,'1'-40'125,"2"3"-35,0 3-9,3 5-24,2-3-12,11 5-9,6-3-18,10 6-5,5-1-7,9 2 0,4 6-3,-3 3-3,-1 3 0,-10 6 0,-7 5-1,-9 0-1,-11 8 2,-10 14-2,-2 6-4,-9 8 0,-19-2-2,-5 7-5,-5-5-3,-3-4 4,-3-1 7,0-7 2,5-1-3,5-7 6,8-4 0,8-4 1,10-4-1,6-2 0,2-2 0,0 0-2,18 0-19,7 0 21,6 0 6,5-2-3,2-1 0,5 0-3,0 3 0,0 0-1,7 2 0,-1 10 1,-7 10 0,-4 9 0,-8 0 0,-10 6 0,-13 1 0,-7 1-2,-3-1-1,-25-3-10,-11-2-6,-10-5 5,-2-9 0,-6-5 3,7-8 11,0-6 2,7 0 9,9 0 12,10-8-8,13-4 6,11 2-21,0 0-2,6 3-4,7 4-38,1 3-38,-8 0-116</inkml:trace>
  <inkml:trace contextRef="#ctx0" brushRef="#br0" timeOffset="101202.1839">21765 10484 75,'14'0'110,"-1"0"-81,7-12 5,3-5 10,6-2 8,-13 2-4,0 1-19,-3-1-1,-3-2 1,-4-4 2,-3 3-5,-3-5-5,0-3-11,0 5-7,-9-3-1,-9 9 2,-9 5 1,-1 7 3,-3 5-6,-2 0-1,0 18 0,3 13-1,2 6 0,6 5 0,6-1 0,7-2 0,9-5 0,0-7 0,11-1 0,11-9-1,4-9-2,1-5-5,4-3 1,0 0-8,-2-14 3,-4-9 7,0-1 3,-2-4 0,-4 0 1,-6 3 0,-3 8-12,-7 7 7,-2 7 6,-1 3-2,0 0-3,0 19-4,0 6 9,0 2 2,-1 0 0,1-4-2,0 0 1,0-4-1,7-9 2,6 0-2,2-8 1,5-2 2,3-5 0,7-17-1,6-9 2,2-5-3,6-10 2,6-7-1,2-1 2,1-1 0,-3 6-2,-10 8-1,-15 15-1,-10 9 1,-13 14-1,-2 3-2,-6 1 2,-18 18 6,2 4-6,2 4-1,5 3 0,14-1 1,1 2 0,10-3 0,16 2-1,2-6 0,10-4-13,-6 1-5,-8-4 4,-5-2-8,-12 3 12,-7-1 8,0 2 2,-7 2-2,-14 5 3,2-4 0,-2 2 3,7-4 0,6-3-2,5-1-1,3 1 0,0-6 1,16-2 0,9-2 1,11-4 4,4-3-2,12 0-1,0 0-3,-2 0-4,-1-5-36,-11-4-41,-11-1-57</inkml:trace>
  <inkml:trace contextRef="#ctx0" brushRef="#br0" timeOffset="101576.8775">22890 10524 152,'0'-5'112,"0"1"-59,0 0-5,3 1-28,6-1 5,3-2-6,7 1-12,5-4 1,1-2-3,8-1 5,0 0 4,3-4-4,-2-2 0,-1-3 1,-3-1-2,-10-2-6,-6 2 2,-8 0-3,-6 3-1,0-1 0,-15 11-2,-15 7 6,-7 2-1,-4 11-3,3 18 3,4 5 3,4 7-1,11 3 7,11-2-2,8-2-1,5-1-4,25-5 1,16-3-1,12-4 3,15-10-2,7-9-5,0-8-1,-4 0-1,-11-4-10,-14-11-39,-14 1-27,-11-4-71</inkml:trace>
  <inkml:trace contextRef="#ctx0" brushRef="#br0" timeOffset="103804.3604">3838 11567 256,'0'-44'101,"0"8"-58,-9 13-11,-3 6 15,5 0-22,-1 5-3,0 4-6,-1 3 13,7 3-6,-6 2-21,-1 0-1,-7 7-1,-6 16-1,-5 7-3,-1 7 4,5 0-2,4-2 1,8-3 1,5-6-2,4-6 0,2-9-3,0-4 0,0-6-2,8-1-8,4 0 2,6-4 1,3-11 12,0-6 0,0-2-7,-5-4-4,-1 8 3,-1-1-1,-3 11 0,-3 4 6,-5 5 1,0 0-1,-3 0 0,6 17 3,1 2 3,2 5 4,1 3-3,7-3-1,1-2 2,3-8-5,3-5 2,1-6-1,0-3 0,7-4-2,0-16 1,0-9-19,-2-10-4,-1-1 1,-1-12 15,-3-1 7,2-9 0,-2-11 2,2-10 3,-5-3-4,-7-1 1,-7 5 2,-5 12 10,-3 15 9,0 21 4,-3 15 20,-2 15-14,0 4-26,-2 17-7,-6 22-1,-5 21-1,0 15 2,6 5 0,4-1 0,1 4 0,3-5 3,2-7-3,2-10 0,0-10-1,2-12 1,11-11-1,1-11-1,8-15-7,5-2-4,4-2-2,6-22 4,5-9-9,3-1-13,-6-2 3,1 0 2,-3 7 16,-3 2 5,-4 3 5,-7 7 2,5 3 4,4 4 0,-3 6-1,1 4 3,-1 0 0,-3 10-3,0 12-2,-7 5 1,-7 7-1,-9 3-1,-3-2-6,0 2-18,-15-5-40,-12-6-10,-3-5 60,-1-9 11,3-4 3,-1-8 9,7 0 9,8 0-13,6-5-1,8-2-4,0 0-13,5-1 2,17 1 8,0 0 1,3 1 0,3 2 2,2-3 3,5 1 0,-1 0 1,-1-5 3,0 2 10,-2-2-8,0-1-5,-4-1-1,0-1-2,-2-2 0,-3-1 0,0-2 0,-5-1 0,-10 2 2,3-1 0,-7 5 23,-3 3 21,0 2-14,0 6-11,0 2-4,0 1 10,-3 0-26,-8 21-2,-1 3 3,-2 14-2,3 0 0,5-1 3,6 1-1,0-5-3,0-6 1,20-7-1,3-8 2,1-8-1,6-4 4,1-9-1,1-11-3,-4-9-1,-7-5 0,-9 5 0,-6 0 1,-6 4 0,0 1-1,-15 6-8,-15 4-19,-10 8-5,1 6-41,-4 0-109</inkml:trace>
  <inkml:trace contextRef="#ctx0" brushRef="#br0" timeOffset="104434.0512">6453 11257 332,'-2'-21'70,"2"6"14,0 6-30,0 7-5,0 2-28,0 0-20,4 11-1,12 21 0,-1 15 7,1 9 7,-2 10-8,-1 1-4,-3 4-2,4-2 0,1-5-3,-3-11-14,4-9-33,-1-13-43,0-11-46,3-11-41</inkml:trace>
  <inkml:trace contextRef="#ctx0" brushRef="#br0" timeOffset="105057.0449">6817 11598 283,'6'-14'67,"-5"5"-23,1 6 7,-2 3-9,0 0-29,-6 6 3,-15 17-12,-10 5-4,-1 2 0,0 0 2,-1-1-1,4-3 0,7-5-1,4-6 0,9-4-1,6-5-10,3-6-11,0 0-11,0 0 6,15-9 26,6-8-8,4-6 7,0-6 1,4 3 0,-1-2 1,-1 6-3,0 5 6,-5 6 0,-4 11-1,-1 0 0,-2 0 2,-1 20 0,2 4 6,0 2 7,0-1-8,5 1-6,1-8 0,1-4-2,-3-4 0,3-8 1,2-2-1,-2 0-1,-4-6-2,-4-14-14,0-5-3,-2-8 3,-1-4 1,-2-12-11,-3-3 5,0-6 2,-5 2 14,-2-3 4,0-2 1,0 12 1,0 6 14,0 17 35,0 13 12,0 9-6,0 4-8,0 1-38,0 24-7,0 15-3,0 12 12,0 2 0,0 2-3,6 0-2,4 5-3,7-5-4,-5 2 0,2-8 0,-3-5-11,-2-8-57,-2-6-92</inkml:trace>
  <inkml:trace contextRef="#ctx0" brushRef="#br0" timeOffset="105492.0488">7552 11494 426,'3'-8'82,"-1"5"-11,3 3-58,1 2-9,5 16 5,-1 15 15,1 3-9,2 10-9,-1-2-3,-4-2-2,-1-2 0,-2-7-1,-2-8-1,-2-6-2,-1-7-18,0-6-12,0-5-3,0-1 15,0-4 17,-4-18-8,-4-5 9,1-9 3,-5-10 0,4-2 1,1-11 3,-1-3 1,1 1 3,3 4-3,4 10 6,0 6 13,5 12-9,15 4-8,8 4-1,7 9-4,11-1-2,0 9 0,6 0-1,-7 4 0,-8 0-19,-7 8-62,-10 10-63,-9 3-81</inkml:trace>
  <inkml:trace contextRef="#ctx0" brushRef="#br0" timeOffset="105702.2506">7660 11567 319,'-5'0'48,"0"0"6,5 0-1,0 0-12,9 0-15,12 0-15,8 0-2,5 0-4,3-3-4,-1-3-1,-3 1-10,-3 0-52,-3 3-115</inkml:trace>
  <inkml:trace contextRef="#ctx0" brushRef="#br0" timeOffset="106250.0479">8161 11492 51,'-2'-14'399,"2"5"-326,0 4-35,12 2-10,5 3-20,3 0-3,1 17 1,-4 9 1,-1 10 2,-5 6 5,-4 5-6,-2-4-6,-1-1-1,-4-2 0,0-4-2,0-7 1,0-7-2,0-5-11,0-11-11,0-6 1,0 0 11,0-9 11,0-18-3,1-11-4,4-8 8,-1-5 0,2-7 0,-3-5 2,-1-5 0,0 3-1,2 2 3,2 5-1,3 6 1,4 9 12,6 9 2,7 5-11,5 6-6,10 5 0,5 6 0,-3 9-1,-6 3-2,-4 3-2,-10 17-34,-13 9-73,-10 4-71</inkml:trace>
  <inkml:trace contextRef="#ctx0" brushRef="#br0" timeOffset="106460.049">8312 11519 50,'0'0'274,"0"0"-218,0 1-18,0-1 18,13 3-29,9-3 6,7 0-11,4 0-10,2 0-11,1 0-1,-5 0 0,-4 0-19,-10 0-77,-6 0-96</inkml:trace>
  <inkml:trace contextRef="#ctx0" brushRef="#br0" timeOffset="106895.0981">8699 11914 310,'0'2'45,"0"-2"-12,0 3-13,0 1 4,0 3-7,0 2-3,0-1 2,-3 2-7,0-3-5,0-1-4,3-4 1,0-2-1,0 0 2,0 0 0,0 0 1,2 0 8,10-8 1,5-4-10,2-1-1,-5 0 1,0 3 1,-7 5 3,-7 2-4,0 3-2,0 0-9,-22 13-40,-8 5-177</inkml:trace>
  <inkml:trace contextRef="#ctx0" brushRef="#br0" timeOffset="130560.3889">1331 12901 253,'-11'7'11,"7"-7"-1,4 2 41,0-2 4,12 0-30,15 0 9,10-2 2,3-12-19,-1-1-1,-5 0 0,-10 5-6,-12 3-6,-7 4 2,0 0 1,-5 3-2,0 0 0,0 0-5,0 0 0,0 4-4,0 12 4,0 6 4,0 6-1,0 0-1,0-3-1,0 0-1,0 0 0,0-5 1,0 0-1,-5-2 1,3-6-1,2-1 0,0-5-1,0-3 1,0 2-1,2 1 2,9 0-1,3-1 1,5 1 0,2-3 0,-3 2 0,-2-2-1,1 1 0,1 1 0,-3 5 0,1-1-1,-2 2 1,-4 0 0,-4 3-1,-5 1 0,-1-1 1,0 1 0,-3 0 5,-17 2 6,-10 2-4,-12 0 2,-3 1 2,-4-6-6,2-2-2,9-2 0,5-4-2,14 0-1,9-4 0,6-1-32,4 1-62,6-2-242</inkml:trace>
  <inkml:trace contextRef="#ctx0" brushRef="#br0" timeOffset="131010.1449">2117 12707 184,'0'-13'369,"0"13"-334,0 0-26,0 0-5,0 6-4,6 12-1,10 12 1,4 12 0,7 5 2,1 2 2,-1 2-4,-5 4 1,-6 1-1,-15 5 0,-1 1-6,-35 1-16,-13-2-22,-20-1-24,-11-6 6,-13-4-38,-6-4-4</inkml:trace>
  <inkml:trace contextRef="#ctx0" brushRef="#br0" timeOffset="131474.2396">936 12726 391,'7'-25'22,"-4"9"2,0 8 12,-3 7 11,0 1-13,0 7-29,0 34 2,-9 19-7,-7 20 3,6 15 17,2 8-11,8 4 2,0 4 2,8-2-8,15-10-5,10-12 0,10-9 0,9-15-8,8-13-40,13-20-94,12-21-181</inkml:trace>
  <inkml:trace contextRef="#ctx0" brushRef="#br0" timeOffset="133612.2244">3668 12707 237,'-13'0'54,"1"-6"25,9-5-26,-3 1 8,6 1-6,0 9-8,0 0-11,0 0-16,0 0-8,0 0-1,3-3-7,19-6-4,20-3 0,12-1 2,20-3-2,1 2 1,-2-2-1,-6 2-21,-9 4-20,-14-1-16,-9 1-18,-14 3-7,-10 0-27,-11-1 65,0 3 44,-17 0 2,-2 3 79,-2 2-37,1 0-2,6 0-6,3 0-19,5 12-17,6 7-2,0 9 2,0 19 11,9 9-2,2 5-6,0 6-1,-3-2-1,-4 4 0,-4-2-1,0 0-2,-2-5-28,-14-9-47,-6-8-34,-2-8-22</inkml:trace>
  <inkml:trace contextRef="#ctx0" brushRef="#br0" timeOffset="133801.4919">3890 13312 375,'0'0'47,"0"0"-17,0 0 13,0 0-21,9 0 5,12-1 6,10-3-10,8-6-10,3 0-8,6 0-5,2 1-1,-5-1-10,4 3-66,4-7-120</inkml:trace>
  <inkml:trace contextRef="#ctx0" brushRef="#br0" timeOffset="134332.3067">4663 12879 192,'0'-7'143,"9"1"-78,3-2-39,4-3 11,8 1-10,9-8-1,16-2-11,-1-7-2,4-2-7,0 1-4,-10-3-1,-4-2 0,-10 4 0,-4-2 0,-8 2-1,-10-1 1,-6-1-1,0 2-1,-13 1-1,-7 5 0,-2 7 2,-2 6 0,6 10 7,-7 0-5,5 28-2,-3 17 1,0 23 1,2 18 2,5 18 3,5 17 6,2 16-1,6 8-8,2 6-2,1-1 0,0-9-1,0-8-1,0-17 0,-3-12 0,-3-19 0,0-18-1,-3-14-8,0-16-25,-2-13-38,-2-13-18,-5-11-92,-7-6-22</inkml:trace>
  <inkml:trace contextRef="#ctx0" brushRef="#br0" timeOffset="134493.2345">4396 13866 454,'-3'-14'42,"3"-8"-9,19-3-11,22-12-22,18-1-1,12 2 0,0 7-23,2-2-136</inkml:trace>
  <inkml:trace contextRef="#ctx0" brushRef="#br0" timeOffset="135247.7975">6280 12762 413,'-3'-9'34,"-2"7"24,1 2-24,4 0-25,-3 17-9,1 18 0,-1 12 0,-2 6 3,2-2-1,0 4-2,1-3 0,-1-4 1,-1-5-1,-1-8-2,2-5-60,0-11-28,1-8-115</inkml:trace>
  <inkml:trace contextRef="#ctx0" brushRef="#br0" timeOffset="135750.7546">6230 12881 61,'10'-26'254,"5"5"-175,2 5-43,4 6 0,0 7-12,3 3-12,6 8 1,4 16-5,2 6 5,-5 8-7,-7-1-4,-1 5-1,-14-2-1,-1-3 0,-8-6-1,0-8-1,0-8-2,0-10-1,0-3-3,0-2 8,0 0 6,0-12 1,0-15-5,8-10-2,4-7 0,7-7 1,5-2-1,6-6-1,3-4 1,4 1-1,9 1 1,-1 10 0,9 7 2,-9 14 12,-11 10 6,-7 11-4,-7 9-9,-6 0-3,-2 24 2,-3 18 9,-4 15 1,-1 7-3,-3 7-9,2-1 1,-2-1-4,1-2 0,1-5-1,0-9 1,0-12-1,-2-10-2,3-9-6,0-10-21,5-3-27,1-9-43,3 0-56</inkml:trace>
  <inkml:trace contextRef="#ctx0" brushRef="#br0" timeOffset="137015.0333">7867 13225 294,'-6'-4'67,"5"1"-16,1 2 3,0-3-12,0-1-4,0-2-5,5-5-24,9-1-9,5-4 2,-2-5 2,3 0 0,-4 0 7,0 1-2,-4-3-2,-4 0 1,-3 0-7,-5-1-1,0 4 2,0 6-2,-6 9 0,-9 4 2,-1 2 3,-5 3-5,-4 19 0,2 12-1,5 9 1,1 5-1,10-1 1,4-1 0,3-5 0,0-7 0,14-8-1,4-6 1,4-7 0,4-10 0,2-3 0,3 0 1,0-17-1,5-9 0,-3-5 0,-1-7 0,0-2 0,3-4 0,3-1 0,1 1 0,0 7 1,-1 6-1,0 10-1,-6 9 1,-6 7 1,-5 5-1,1 5-2,-7 15 0,0 13 2,-6 5-1,-4 3 1,-5 1 0,0-4 0,-9-1 0,-12-6-1,-9-2-10,-4-9-7,-7-3-12,-8-8-31,-1-4-23,0-5-107</inkml:trace>
  <inkml:trace contextRef="#ctx0" brushRef="#br0" timeOffset="137346.8094">7979 12716 29,'0'-22'403,"0"18"-328,0 1-51,-2 3-17,-7 0-3,-1 15 3,-5 9-7,6-1 0,1 0 0,0-4 1,5-5-1,1-6 0,2-5-1,0-3-11,0 0-1,8-17 9,5-7 4,1-8-4,-3 1 2,-5 2 2,-3 2-1,-3 5 1,0 6-1,-7 5-1,-11 9-5,-9 2-4,-3 13-12,-1 16-7,-3 11-81,4 5-80</inkml:trace>
  <inkml:trace contextRef="#ctx0" brushRef="#br0" timeOffset="138164.102">9901 13326 145,'0'-14'150,"-5"-4"-81,0 1-6,-1-3-6,0-3-36,1-3 5,-1 3 2,-2 0-21,-1 3-2,-5 3 1,-4 8 5,-4 8-10,-7 1 4,-3 15-5,-1 17 0,2 7 0,5 9 0,7-3 0,4-1-2,9-7 2,6-4 0,0-8-1,8-6-1,11-12-2,3-7-7,-1 0-1,6-12 2,-3-13 9,0-5 1,-3-2 0,-4-4 0,-1 2 0,-6 2 0,0 8 1,-5 12-1,-2 7 1,1 5 1,-2 0-1,7 12 0,3 13 6,4 1 4,2 2-9,3-4-1,1-3 0,5-5-1,1-5 0,5-4-8,1-3-72,1-4-140</inkml:trace>
  <inkml:trace contextRef="#ctx0" brushRef="#br0" timeOffset="138726.7338">11049 12775 43,'0'-20'376,"-2"18"-330,1 0 4,1 2-13,0 9-28,1 22-6,11 15 33,-2 11-13,-1 7-7,0 4-6,-2 4-8,2-3-1,2-4 0,-1-3-1,0-9 0,0-6-23,3-11-43,-1-13-52,8-14-108</inkml:trace>
  <inkml:trace contextRef="#ctx0" brushRef="#br0" timeOffset="139348.0388">11403 13176 387,'0'0'60,"0"0"-19,0 0-17,0 6-7,-9 13-6,-5 9-9,-3 0-2,-2 2 1,-2-3-1,0 0 1,-3-8 0,6-4-1,5-1 0,4-9-1,2-3-6,0-2-4,4 0-3,0-19-10,3-5-7,0-10 24,0-2 4,0 0 1,6 2 2,5 6 3,1 8 12,1 7 12,2 8-2,4 5-10,4 0 1,2 12-3,7 14-2,2 6 7,6-2-11,0 1-3,2-7-4,-2-5 0,2-7 0,-3-6-1,-3-6-6,-1 0-28,-6-17-35,-4-5-5,-5-10-32,-4-9 2,-6-7 25,-6-8 12,-1-5 17,-3-4 51,0-7 58,0 2 27,-3 5-6,-4 10 5,0 17 19,1 20-19,2 10-9,4 5-24,0 3-31,0 16-20,0 22 0,0 17 7,0 9 10,0 3-5,0 0 7,10-1-15,0-1-3,3-4-1,-3-9 0,2-10-3,3-9-39,-6-13-48,3-10-89</inkml:trace>
  <inkml:trace contextRef="#ctx0" brushRef="#br0" timeOffset="139702.869">12192 12971 240,'5'-12'95,"0"1"-12,1 4-14,-1 3-11,-2 3-15,-1 1-27,-2 5-13,6 23 0,-2 12 32,1 10-17,2 4-12,-2 1-4,2-1-1,1-5-1,1-9 0,-1-5-1,-3-12-13,0-6-25,-1-12-21,-4-5-34,2-8-15,-2-17-4,0-12-16</inkml:trace>
  <inkml:trace contextRef="#ctx0" brushRef="#br0" timeOffset="139865.0296">12280 13101 105,'-9'-72'77,"-1"-4"-2,1 2-20,2 2 22,2 8-10,5 11-13,0 9 2,0 10-21,21 6-14,12 8-12,7 3-6,4 8-1,0 9-2,-2 0-3,-11 24-22,-7 7-50,-9 13-47,-12 1-133</inkml:trace>
  <inkml:trace contextRef="#ctx0" brushRef="#br0" timeOffset="140046.2678">12294 12997 274,'-17'6'59,"11"-2"-15,6 3-2,0-4-8,11 2 9,17-3 3,7-2-23,5 0-17,3 0-4,1-4-2,-6-4-24,-8 0-56,4 4-111</inkml:trace>
  <inkml:trace contextRef="#ctx0" brushRef="#br0" timeOffset="140766.0294">12979 12913 256,'0'-3'55,"0"1"37,0-1-17,0 3-9,0 0-15,0 0-27,0 0-11,0 15-12,0 12 2,1 15 13,0 3-6,-1 5 0,4-2-5,-1-4-3,-2-3-2,1-9 0,-2-8 1,0-10-1,4-7 0,-4-7-1,1 0 0,2-7 0,3-20 1,3-12-2,2-11 2,-2-8 0,1-2 0,-1-9 0,3-1 0,-1-5 0,3 1 0,4 7-1,8 16 1,4 13 0,4 16 0,2 11 0,4 8-1,2 3 0,-2 8 0,-1 16 0,-2 5-4,-7 5-43,-10 0-32,-7 3-74,-13-8-179</inkml:trace>
  <inkml:trace contextRef="#ctx0" brushRef="#br0" timeOffset="140970.0543">13134 12901 353,'-12'0'43,"10"2"-32,2 3 23,0 1 14,2 2-12,14 1 6,3-3-15,4-4-10,1-2-3,4 0-7,1 0-6,5 0-1,1-9-9,-5 1-51,1-6-108</inkml:trace>
  <inkml:trace contextRef="#ctx0" brushRef="#br0" timeOffset="142686.897">13927 13447 33,'-4'0'264,"-1"0"-170,4-8-45,1-1 10,0 4-23,0 1 2,3 1-15,-2 3-14,-1 0-6,0 0 1,0 0 1,0 0 3,0 0 0,0 0-3,-10 7 1,-2 8-2,-3 4-1,-5 1-2,4 1-1,0-1-1,7-3-17,4-3-26,5 0-31,0-3-46,5-5-136</inkml:trace>
  <inkml:trace contextRef="#ctx0" brushRef="#br0" timeOffset="143548.4338">14400 13311 165,'3'-4'231,"0"1"-173,6-4-25,9-5-3,4-5-1,1-5-4,5-5-2,2-5-12,3-8-5,-5-3-3,-3-4 2,-1-1-1,-6 0 4,-5 1-5,-3-5 2,-2-2-4,-2-6 0,-6 2-1,0 5 1,0 9-1,-10 17 3,-1 11 3,1 13 12,-5 3-13,-5 24-5,-5 30-2,0 15 2,3 14 1,10 2-1,7-5 1,5 1-1,11-9 0,15-10 0,7-15 0,8-11 0,12-16 0,5-17 0,10-3 0,0-23-5,7-18-17,-2-8-8,1-12-4,-3-4-3,-8-5 15,-10-1 10,-16-4 8,-12 0 3,-14 5 1,-9 15 1,-2 17 19,0 18 20,-13 15 13,-3 5-33,-3 14-13,-5 27-7,0 19 3,7 15 6,6 4 3,5-2-5,6-4-5,0-6-2,0-8 0,0-9 0,0-11 0,0-19-1,1-7 0,0-10-2,3-3-7,6-10 4,2-14 4,6-10 2,0-9-1,0-2-5,1 6 0,2 3-2,-2 10 4,-4 10 3,0 11 0,-4 5 0,-1 0-2,1 16 3,2 11 0,3 5 7,2-1-3,5 1-4,5-8 1,2-2 0,2-10-2,3-7 0,-1-5-7,2 0-36,-3-8-38,-8-6-34,-2-1-69</inkml:trace>
  <inkml:trace contextRef="#ctx0" brushRef="#br0" timeOffset="144291.9482">15832 13046 209,'0'0'101,"0"0"-50,0 0-11,0 0-24,0 5-2,0-1 19,7-1 7,7-3-13,1 0-7,4 0 8,3-5-13,1-11-8,1-4-3,1 0-1,2-6-3,-3-1 1,-3 0-1,-4-1 0,-7 3 1,-7 0-1,-3 8 1,0 6-1,-5 7 6,-13 4 1,-7 6-7,-5 22 0,0 10 0,0 5 1,12 7 1,6 0 1,9-5-2,3-4-1,1-7 1,20-12-1,2-7 0,15-13 0,3-2-1,6-9-9,0-15-4,-2-6-9,-3-4-2,-3-4 15,-7-2 3,-8 2 5,-9 9 2,-5 4 0,-7 11 1,-3 7 4,0 5 18,0 2-4,0 5-19,-3 16 0,-10 4 2,3 6-2,4 0 4,1 1-2,1-5-2,2-3 1,2-10-1,0-3 0,0-7 1,0-4-1,12 0 0,2-10 0,5-14-3,1-3 2,5-4-4,-1 2-1,0 5-3,-1 1 7,-5 12 1,1 4 1,-5 4 0,-1 3 4,3 3 6,1 12 6,0 8 6,4 1-2,-1 0-5,2-3-2,4-4-5,3-8-4,5-5-2,3-4 0,-2-4 1,5-16-3,-6-7-9,-6-6-17,-10-2-16,-9 1-17,-9 1-27,0 2-65,-25-3-161</inkml:trace>
  <inkml:trace contextRef="#ctx0" brushRef="#br0" timeOffset="144787.9755">14369 12987 357,'-14'-3'78,"10"-1"-22,4-1 15,0-1-28,16-5-30,9 1-7,10 1 7,4 0-7,-3 1-4,1-1-2,1 1-1,-2-1-1,2 2-24,1-1-46,8-1-89</inkml:trace>
  <inkml:trace contextRef="#ctx0" brushRef="#br0" timeOffset="145545.2929">17655 12900 303,'3'-21'106,"-3"14"-35,3 2-22,0 4 2,-2 1-19,1 0-19,0 6-8,-1 22-5,3 11 17,-3 8-2,-1 4-12,0 1-2,0-4-1,0 0-1,0-6-10,-8-8-32,-1-7-33,0-10-25,3-10-64,-2-7-53</inkml:trace>
  <inkml:trace contextRef="#ctx0" brushRef="#br0" timeOffset="146046.5717">17603 13006 221,'0'-52'43,"0"11"4,10 7 29,8 5-19,10 9-6,4 3-12,3 5-9,4 8-10,1 4-4,-5 2-6,-1 18 0,-8 8-8,-1 6 1,-10 7-3,-2 5 2,-7 0-2,-5-6 0,-1-5 0,0-6 0,0-9 0,0-7-2,0-7-1,0-4 3,0-2 1,0-2 1,4-18 0,10-9-2,7-9-2,6-8 2,5-3 0,4-6-1,0-1-2,0-1 1,3 5 0,3 9 2,-7 11 1,-6 12 12,-8 9 7,-6 11-6,-3 2-7,-4 27-3,-3 17 11,1 12 0,-3 10-3,-3 5-6,3 4-2,0-1-1,0-4-3,3-7 1,0-14-1,-2-15-1,1-12-1,-2-7-7,-2-13-15,1-4-18,1-1-8,-2-21-17,4-5-49,1-12-107</inkml:trace>
  <inkml:trace contextRef="#ctx0" brushRef="#br0" timeOffset="146624.0602">17535 12446 234,'-18'-5'51,"0"3"-4,8 1 22,1 1-17,5 0-20,1 0-1,1 0-10,0 0-8,2 0-2,-1 0 3,1 0 5,0 0-1,0 0 0,0 0-5,0 0-5,0 0 1,21-7 1,19 1-8,23-5 0,23-3-1,16-6 0,16 1-1,7-3 0,-1 2-1,-15 6-1,-24 6-20,-24 4-19,-28 4-29,-23 0-13,-10 0-47,-21 3-54</inkml:trace>
  <inkml:trace contextRef="#ctx0" brushRef="#br0" timeOffset="147652.9673">19018 13372 389,'0'0'55,"0"0"-15,6 0 16,9-14-43,7-5-8,7-8 4,4-2 0,3-3 2,0-4 1,2-3-2,-8 1 0,-7-2-4,-6 1-4,-7 6-2,-7 7 3,-3 6-3,-3 12 1,-16 8 7,-5 3-7,-4 25-1,-3 12 0,2 7 0,6 9 0,7-4 0,8-1 0,8-6 1,0-11-1,5-4-1,14-16 1,4-3-2,6-8 2,5-3 0,6-14-1,0-11-2,6-8 3,-4-4 0,3-3 0,3-1 0,-2 2 0,-1 3 0,4 7 0,-6 5 0,-1 9 0,-3 8 0,-11 7 2,-7 0-2,-5 22-2,-4 9 1,-3 8 1,-7 2 0,-2 1 1,0-5-1,-12-1 0,-13-8 0,-4-1-4,-11-12-10,-4-4-4,0-11-18,-7 0-26,3-3-26,2-14-114</inkml:trace>
  <inkml:trace contextRef="#ctx0" brushRef="#br0" timeOffset="148034.0307">19422 12664 384,'-9'-18'25,"2"2"12,5 8 15,2 3-28,0 3-11,0 2-5,0 0-7,0 0-1,0 0-2,-1 6 0,1 5 1,0 0 1,0 0 0,0-6 1,0-1-1,9-4 0,4 0 1,4 0-1,-1-14 2,0-5-1,-2 1 0,-7 2 2,-7 0-1,0 3 2,-10 8 6,-11 5-10,-8 0 1,0 11-2,-1 17 1,5 5-3,7 6-18,11 0-43,7 2-34,2-4-120</inkml:trace>
  <inkml:trace contextRef="#ctx0" brushRef="#br0" timeOffset="149577.944">20693 13146 214,'16'-8'41,"1"2"15,2-3 6,-3-1-22,3-2 4,-3 0 2,-3-4-8,-2 2-12,-2 1-1,-8 0-2,-1 0-8,0 2 0,-6 2 1,-13 4-10,-8 5-6,-6 0-1,-3 8 0,2 13 1,4 3-1,3 0 1,10 2-1,6-3 1,5-4-1,2-4-1,4-2-4,0-5-4,7-5-4,7-3 2,0 0 9,7 0-1,2-12 0,-3-1 2,2-1-2,-3 3-2,-1 0 2,-5 6 3,-4 2-1,0 3 0,-6 0-1,1 5-2,0 12 3,0 5 2,1 3 1,5 0 0,5 0-1,3-3 1,10-5-1,3-10 1,10-5 3,8-2 0,9-11 2,11-16 0,2-10 1,4-3 1,-1-9 2,2-6-2,-6-6-1,-7-5-2,-12-4-3,-11-8-2,-15-3-1,-14 2 1,-11 7 0,0 15 0,-9 13 2,-11 17 10,-4 15-6,-6 12-3,-3 14-3,-5 26-2,-2 21 1,4 17 1,11 8 0,6 3 0,10-4 0,5-8 0,4-6 0,0-11 0,0-11 0,2-11-2,3-15-6,4-9-1,1-12-2,1-2-2,9 0 6,6-13 6,8-8-2,2-3 1,1-3 0,0-2 0,1 0 1,0 3 0,0 3 1,1 4-2,-1 7 1,7 5 1,-2 5 1,3 2 2,-7 6-1,-9 14-2,-6 8-1,-12 3 0,-6 2 0,-6 1 1,-9-5-10,-19 0-17,-4-7 4,-7-5-1,-1-5 9,2-5 12,6-7 3,5 0-1,12 0 0,8 0 1,7 0 0,0 0 0,9-9-24,18-1-5,7-3 11,3-2-10,9-1-4,-1-5 8,0-3 9,4-3 15,-3 0 0,-4-2 16,-2 3 24,-10 1 11,-7 4-14,-8 1 4,-6 8-3,-5 6-5,-2 3-12,-2 3-8,0 0 6,0 0-16,0 9-3,-9 16 0,1 3 1,2 3-1,6-1-1,0-2 1,0-3 0,8-3 0,7-7 0,8-6 0,6-6 0,-1-3 1,2 0-1,-2-13 0,-7-8 0,-4-8 1,-11-6 2,-6-6-2,0-2-1,-22 1 0,-11 7 2,-12 6-2,-4 14-6,2 15-11,0 3-48,3 21-162</inkml:trace>
  <inkml:trace contextRef="#ctx0" brushRef="#br0" timeOffset="151484.6157">23361 13000 340,'7'-20'8,"-4"5"9,2 1 31,1 0-18,-3-3-10,2-2 3,-3-1 2,0 1-2,-2-2-1,0 1 0,-3 4-6,-12 3-1,-10 8-9,-10 5-6,-6 0 0,-1 20 1,-1 7 2,3 6-2,8 5 0,9-4-1,13 5 0,10-5-1,0-5 0,8-7 1,16-4 0,4-10 0,6-5-3,2-3 0,-6 0-5,0-10-1,-4-10-9,0-2 12,-4-9 3,-3 2 1,-5-1-4,-4 5 6,-2 5-2,-2 9 2,-3 8 2,-3 3 3,0 0-4,0 14 1,0 12 1,0 9 8,0 3-9,0-1-1,1-2 1,10-7-2,5-4 1,-1-9-1,5-6 0,-1-9-6,2 0-7,1-6-1,2-15-5,2-5 3,-1-5 5,-1-1 5,1-1 5,-5 3 1,-1 4 0,-6 12 0,-4 6 1,-5 5 2,0 3 6,-1 0-4,0 17 2,-1 9 10,1 4-4,-1 1-10,0-3-2,2-3-1,-1-5 2,0-7-2,2-7 1,-1-3-1,2-3-1,4 0 1,4-11 0,5-9-3,4-3 0,2-4-2,4-1-2,4 3 2,1 7 3,4 3 2,0 8 0,-4 4 1,-4 3 8,0 0 9,1 12 10,-3 8-5,-6 1-1,-3-1-13,-1-3-3,-6-3-5,2-4 0,1-6 0,5-4 2,3 0 0,6-5-2,2-16-1,3-6-7,2-2-15,-4-1-19,-6 5-40,-2 3-66</inkml:trace>
  <inkml:trace contextRef="#ctx0" brushRef="#br0" timeOffset="154926.2904">23958 13148 100,'-27'-13'98,"5"1"-80,5 5-3,8 3 34,5 2-10,3 0-10,1 0 4,-2 0-10,-1-3 4,-2 2 9,-1-1 4,-3 1-21,1-2-8,-6 0-2,-2 4-5,-2-1-1,4 2 0,7 0-1,0 0-2,7 0 0,0 0 0,0 0-2,5 0-1,14 0 1,17 0 1,8 0 0,1 0-2,1-3-3,3-2 5,-10-2 0,-9 3 0,-14 0 0,-9 1-4,-7 1 2,-5 2-14,-23 0-1,-17 0 18,-12 0 2,-4 0-2,-3 0-2,7 0 2,7 2 3,5-1-2,10 1-1,13-2 0,9 1 1,9-1-1,4 1-3,0 1 0,20-2 3,14 0 1,15 0 2,14 0-2,9 2-1,8 0 0,7-2-8,2 0 5,-1 0 3,-15 0-1,-12-2 1,-25 1 0,-18 1 0,-18 0-2,-14 0-17,-24 0 10,-20 0-1,-14 1-9,-8 5 1,-3-1 17,-5 0 1,6-1 0,4-1-3,7-1 3,13-2 0,16 0 1,13 0-1,12 0 3,17 0-2,9 0 0,30 0 8,16 0-7,16 0-1,9 0 0,11 0 1,1 0-1,-1 0 0,-4 0-1,-16 8 0,-13 4-1,-19 5 1,-13-3-34,-16 3-60,-7 2-35</inkml:trace>
  <inkml:trace contextRef="#ctx0" brushRef="#br0" timeOffset="155714.3608">22511 13658 47,'-4'-12'61,"2"1"-3,2-3-13,-1 2 4,1-1 7,0-1 4,0 3-6,0 4-9,0 2-5,0 4 4,0 1-2,0 0-24,0 6-18,0 22 1,0 9 11,0 11 2,-6 5-12,0 5-2,5-2 1,-2-3-1,3-4 0,0-6-8,0-9-35,0-7-29,0-8-22,0-9-58,0-8-46</inkml:trace>
  <inkml:trace contextRef="#ctx0" brushRef="#br0" timeOffset="156366.5532">22729 13830 237,'24'-17'58,"-14"6"14,-1 5-13,-7 1-17,-2 5 3,0 0-20,0 2-12,-15 13-6,-10 6-7,-1 4 4,-1-1-4,2-2 0,1-1 0,2-4 0,4-4 0,0 1 0,9-4 0,3-7-13,6-1 3,0-2 1,0 0 2,3-2-3,12-9 10,7-8 1,3 2-1,5-3 1,2-2 0,1 5-1,1 4 0,-4 6 1,0 7 3,-7 0-1,3 4 1,-2 15-2,-2 0 1,0 3-3,1-2 1,-4-1-1,3-3 1,4-6-1,-1-4-2,-1-6-2,3 0-16,0-5-13,1-15-9,-1-6 4,-4-2 1,-3-8-7,-3-3 6,-5-5 22,-2-1 6,-6 0 8,-2 1 1,-2 6 1,0 3 9,0 7 51,0 6 0,0 5-10,0 7 1,0 5 2,0 3-13,0 2-19,0 3-19,0 21-1,0 9 4,0 10 22,0 6-12,0 2-8,0 2-5,0-2-1,-2 0 0,-2-5-1,-5-7 0,-1-3-6,2-9-46,0-8-39,1-5-88</inkml:trace>
  <inkml:trace contextRef="#ctx0" brushRef="#br0" timeOffset="156831.3441">23619 13785 190,'3'-6'217,"-3"6"-176,0 0-5,3 0-13,-1 12-19,1 13 24,-2 10 2,-1 0-21,0 1-2,0-3-3,0-1-2,0-4-2,-3-6 1,2-5-1,-1-4 0,2-6-7,0-5-17,0-2-7,0 0 5,0-14 5,6-9-21,5-7 23,-1-4 2,-2-10 8,1-1 9,-2-7 0,0 0 0,0 3 0,0 9 5,1 9 16,3 7 7,6 7-2,2 3-9,8 5 0,4 6-16,8 1 0,4 2-1,-4 0-3,-9 5-49,-3 9-106</inkml:trace>
  <inkml:trace contextRef="#ctx0" brushRef="#br0" timeOffset="157050.0221">23609 13929 418,'-3'0'37,"3"0"-27,3 0 16,24 0-3,10 0-21,13-2-2,8-3-2,-5-1-48,-4 2-69,-2 1-112</inkml:trace>
  <inkml:trace contextRef="#ctx0" brushRef="#br0" timeOffset="157506.8819">24173 13830 372,'1'0'76,"-1"0"-37,3 0-5,-1 0-19,-1 11-14,2 14 17,-3 5 14,0 4-14,0 3-10,0 0-4,0-1-2,0 0-1,0-4 0,0-3-1,-1-4 1,-2-7-1,1-5-1,0-6-10,1-5-7,1-2-9,0 0 14,0-7 9,0-9-20,3-12 8,8-3 10,1-3 0,-2-6-3,4-2 7,4-7-3,1 2 0,-1-2 5,3 3 1,-1 9 6,2 4 12,1 6 0,4 8-3,4 4-7,5 4-2,-3 3-7,1 7 0,-4 1-1,-3 0-1,-8 3-26,-5 11-42,-4 6-81</inkml:trace>
  <inkml:trace contextRef="#ctx0" brushRef="#br0" timeOffset="157747.0406">24285 13968 332,'-3'0'130,"1"0"-97,2 0-3,3 0 14,18 0-23,9-1-19,6-5 0,4 3-2,-1 0 0,-8-1-2,-7 4-31,-12 0-51,-6 0-75,-6 4-143</inkml:trace>
  <inkml:trace contextRef="#ctx0" brushRef="#br0" timeOffset="158346.8758">24538 14286 413,'0'0'26,"0"0"-25,3 0 16,-1 0 11,-2 0-3,0 0-7,0 0-9,0 0-8,0 0 0,0 0-1,0 0 2,0 0-2,0 0 0,0 0-1,0 4 1,0 0-1,3-1 0,7 0 1,1-3-3,2 0-2,-3 0 5,-1 0 1,-3 0 1,-3 0 0,-3 0 17,0-1 11,0-4-4,0 1-9,0 0-12,-2 0-5,-2 1 0,-1 1-3,3 2-11,-1 0-26,1 0-25,-2 2-15,4 5-76</inkml:trace>
  <inkml:trace contextRef="#ctx0" brushRef="#br0" timeOffset="160797.551">1362 14466 20,'0'-20'437,"0"-6"-387,3 6-33,8 3 27,-4 13-1,-4 4-16,-3 0-8,0 0-8,0 0-4,0 5-1,0 16-2,-10 8 1,-4 10 2,2 0-2,0-3-4,5-3-1,4-7 0,3-8 0,0-6 0,0-6-1,0-1-1,10-1-1,11-4-1,9 0 1,13 0-5,-1-18-8,0 0 2,-2-6-11,-4-3 3,-11 5-5,-6-1 5,-8 9 17,-5 5 5,-6 5 3,0 3 18,0 1 8,0 0-8,0 0-4,0 0-8,0 0-7,0 0-2,3 3-2,0 11-2,-3 13 3,3 9 1,-3 4 1,0 5-1,0-1 2,0-4-2,-6-1-7,0-7-51,1-3-78,2-8-195</inkml:trace>
  <inkml:trace contextRef="#ctx0" brushRef="#br0" timeOffset="161089.5369">1905 14451 214,'0'-4'374,"0"4"-370,2 0-2,5 0-2,7 10 0,9 11 2,4 6 3,6 11-5,-8 6 1,-8 5 1,-12 6-2,-5 5-5,-22 5-3,-24 5-11,-12-1-14,-11-10-17,-4-8 9,0-13-10,1-12-40,1-10-83</inkml:trace>
  <inkml:trace contextRef="#ctx0" brushRef="#br0" timeOffset="161554.859">1129 14325 325,'5'-7'58,"-1"2"-40,2 0 22,-6 5 11,0 0-7,0 0-22,0 0-9,0 2-4,0 23 6,-9 19-12,-5 13 13,0 9-6,2 2-4,3-1-3,9 1 3,0-7-3,9-1-3,14-11 0,5-1 0,10-6 0,10-14-5,12-9-37,9-11-73,2-8-170</inkml:trace>
  <inkml:trace contextRef="#ctx0" brushRef="#br0" timeOffset="164472.7695">3203 14413 1,'-24'0'412,"6"0"-365,0 0 2,6-2 21,8-1-29,4 3-25,0 0 2,4-3-10,16-4-7,11 0-1,15-5 0,9 4 1,3-1-1,-2 2 0,0 2 0,-5 0-1,-6 1-7,-10 1-23,-12 2-2,-11-1-3,-8 2-4,-4 0 13,0-2 15,-4 2-4,-11-3 16,3 1 0,-3 2 0,5 0 13,5 0-3,2 0 2,3 0-12,0 5-3,0 16 3,0 9 4,0 11-1,0 4-1,0 2-1,0 4 0,0-1 0,0 0-1,-7-1-2,-1-6-51,-4-3-52,-6 1-53</inkml:trace>
  <inkml:trace contextRef="#ctx0" brushRef="#br0" timeOffset="164684.8338">3389 14886 11,'-1'-4'418,"1"4"-381,0 0-28,0 0 18,0 0-9,7 0-1,11 0 3,3 2-2,6 0-2,6-2-10,7 0-3,0 0-3,1-11-4,-3 5-48,1-8-74,-8 0-259</inkml:trace>
  <inkml:trace contextRef="#ctx0" brushRef="#br0" timeOffset="165244.8663">4146 14589 447,'-1'0'32,"1"0"-31,0-5 19,0 0-12,17-4-6,4-4-1,7-4-1,8-3 0,1-5 1,-1-4-1,-3-6 0,-5 1 1,-7 1 0,-6 2-1,-9 3 0,-6 2 0,0 5 1,0 6 8,-6 4 7,-3 5-4,-3 6 4,0 0-15,-1 6-1,-2 24-2,-4 12 2,9 12 0,4 13 4,3 5 12,3 12 5,0 11-16,0 12-1,3-2-1,2 2-2,-2-12 0,-2-12-1,-1-9 0,0-9-1,-1-14-20,-10-10-39,-3-18-33,-3-9-57,-5-11-106</inkml:trace>
  <inkml:trace contextRef="#ctx0" brushRef="#br0" timeOffset="165441.8996">3965 15266 189,'-11'-7'233,"0"5"-191,9 0 1,2-1 9,0 1-22,9-4-15,12-2-14,13-7-1,7-2 0,8-7 0,2-1-4,-1 3-42,1-3-107</inkml:trace>
  <inkml:trace contextRef="#ctx0" brushRef="#br0" timeOffset="166723.1704">5294 14568 492,'0'-27'45,"0"15"-6,0 12-32,0 0-4,0 0-3,0 26-6,0 14 6,0 10 22,0 7-16,-3-8-5,3 0 0,0-5-1,0-5 0,0-6-8,0-7-35,0-12-32,0-8-31,0-6-81,0 0 45,0-17 116</inkml:trace>
  <inkml:trace contextRef="#ctx0" brushRef="#br0" timeOffset="167202.5965">5275 14846 20,'-4'-37'101,"0"1"-34,1 0-4,3-2-13,0 4-17,0 3 16,7 9-14,11 3-10,2 4-2,4 5-1,1 5 2,3 5-6,-2 0-7,-4 12-2,7 11-3,-7 4 0,-1 0 0,-6 3-5,-5-4-1,-6-5 1,-2-4-1,-2-6-2,0-4-2,0-5 1,0-2 0,0 0 3,0 0 6,0-5 2,0-15-8,0-13-4,9-7 3,4-7 1,4-4-2,4-3-6,2 2 3,2 2 4,6 8 0,-3 10 1,0 6 5,-5 11 7,-7 7-3,-4 8 1,-3 0-9,2 22 2,-1 12 13,2 10 5,-4 7-8,-1 4-9,-4 2 3,1 1-5,-2-3-1,-2-3-1,0-5 0,0-9 0,0-6 0,0-6-3,0-9-25,-2-5-10,2-4-23,0-5-61,0-3-103</inkml:trace>
  <inkml:trace contextRef="#ctx0" brushRef="#br0" timeOffset="168178.0196">6584 14894 265,'0'0'70,"0"0"-9,0 0-20,0 0 30,7-10-34,4-4-16,3-6-14,2-1-1,-2-4 2,2 4-4,-4-5 5,-1 2-3,-5-1-3,-1 1 0,-5 4 0,0 8 0,0 5 1,0 5 5,0 2-9,-9 2-2,-2 18 0,-3 8 0,-2 8 1,9 1 1,1 2 0,3-3 0,3-2 0,0-7-1,0-7 1,3-6-1,6-5 1,3-9-3,2 0 0,5-9 3,6-11 2,1-9-2,4-4 0,5-5 0,3 0-1,-2-3 1,2 2 0,4 3 0,-6 4 0,-5 13 0,-3 4 0,-5 6 0,-7 9-1,-1 0 1,-3 6-1,0 19-1,0 5 2,-3 9 1,-6-1-1,-3-2 0,0 0 0,-12-1-2,-15-4-11,-7-7 0,-9-3-2,1-10 3,-7-8-4,4-3-10,-1-1-33,2-16-18,7-1-71,4-2-33</inkml:trace>
  <inkml:trace contextRef="#ctx0" brushRef="#br0" timeOffset="168515.5971">6693 14386 94,'0'-17'294,"0"9"-252,0 1-34,0 3 12,0 4 12,0 0-20,-2 0-12,-2 0-6,-1 12 5,-2 2 1,1-2 1,2-3-1,2-1 1,1-2-1,1-4-1,0-2-3,0 0-2,0 0 6,10-8 9,2-8-5,-5 1-2,-2-4 0,0 2 12,-5 3 4,0 4-7,-11 4-6,-13 6-5,-6 5-11,-4 19-17,-3 6-34,2 4-106</inkml:trace>
  <inkml:trace contextRef="#ctx0" brushRef="#br0" timeOffset="169512.0203">8191 14877 143,'-5'-24'134,"1"-2"-56,4 7-24,0 1-9,0-6-9,0 7-5,0-3-9,3-1-9,-3 4-1,0 5-5,0 1 1,-5 7 6,-13 4-6,-4 0-6,-10 12-2,-5 14 0,0 6 0,9 4 0,3 1 0,11 0 0,3-2 0,6-2 0,5-7-2,0-8 2,4-7-3,8-7 1,1-4-13,5 0 7,3-10 5,-3-9 3,4-5-1,-4-4-5,-3 0 0,-3 0 1,-2 5 0,-2 9 4,-2 4 1,0 6 0,-2 1 0,-1 3 3,2 0-3,5 17 1,3 7 9,4 8-2,0-1-6,-1 4-1,6-4 0,-1-6-1,-1-7-32,5-10-82,1-8-173</inkml:trace>
  <inkml:trace contextRef="#ctx0" brushRef="#br0" timeOffset="170082.6925">8991 14408 392,'0'-24'62,"0"17"24,0 1-48,0 6-9,0 0-22,5 8-5,1 24-1,6 14 25,3 9-12,-2 3-9,4 1-5,-2 1 1,2-5-1,1-2 0,-3-6-1,1-4-6,-2-7-40,-3-9-35,-3-10-31,-2-8-65</inkml:trace>
  <inkml:trace contextRef="#ctx0" brushRef="#br0" timeOffset="170690.8926">9286 14698 280,'5'-14'89,"-3"5"-13,-1 6-23,-1 3-8,0 0-15,0 13-18,-3 10-6,-10 10 3,-4 3-4,0 1-4,-4 3 0,4-4-1,-1-3 1,3-6-1,5-12 0,3-9-11,7-5-9,0-1 13,0-10-2,0-10-16,6-13-14,8-4 20,3-2 14,1 3-6,1 5 9,1 12 2,-1 6 3,5 6 13,-1 7 5,0 0-6,1 2 4,-2 13-10,0 4 2,1 4-7,1-2-3,0-1 1,-2-6-2,-1-3 0,-2-9-5,1-2-18,-2-1-27,2-18-4,-1-6-30,-5-4-3,-2-10 53,-4-6 33,1-4 1,-5-3 1,-4-2 6,0 0 6,0 4 7,0 11 19,-3 10 38,0 10-4,0 7-21,-1 7-5,4 5-10,0 5-30,0 21-5,0 11 11,4 10 9,1 8 1,2-1-14,2 1-6,-3-3-2,3-3-1,-3-5 0,-1-4-3,-2-8-38,0-3-56,-3-12-171</inkml:trace>
  <inkml:trace contextRef="#ctx0" brushRef="#br0" timeOffset="171184.8313">10003 14643 347,'12'-11'90,"6"2"-24,-3 2-8,-1 7-11,0 0-28,0 9-6,2 13 1,-2 13 3,-4 2-7,-6 1-4,1 5 0,-5-2-5,0-3-1,0-4 0,0-6 0,0-8 0,0-10-11,0-9-9,0-1 1,0-1 8,0-23-2,5-7-3,3-10 6,-4-5 10,3-3 0,-4-5 0,4-4 0,-3-2 0,2-5 0,-1 5 0,1 5 0,7 10 0,5 12 6,6 8 6,7 8-11,5 8-1,3 4-1,1 5 0,2 0-1,-2 14-9,-7 5-70,-5 4-91,-16 1-151</inkml:trace>
  <inkml:trace contextRef="#ctx0" brushRef="#br0" timeOffset="171395.8926">10149 14676 357,'-6'6'60,"6"1"-48,0-3 27,15-1 9,17-3-10,15 0-26,6-5-9,5-11-3,-3-2-15,-5-2-8,-6 8-56,-4 0-118</inkml:trace>
  <inkml:trace contextRef="#ctx0" brushRef="#br0" timeOffset="171860.2125">10692 14628 381,'0'0'86,"0"0"-64,0 1-14,3 18-6,-2 12 28,4 5-5,-2 3-13,0 7-7,0 0-1,-1-1-3,-2-3 0,4-8-1,-4-7 1,0-12-1,0-4 0,0-3-4,0-8-27,3 0-16,-2-6 13,2-13 19,-1-8 5,-2-8 10,0-9 1,0-3-1,0-6 5,-2-3-1,-1 0 4,2 0 6,1 8 3,0 8 12,0 5 11,9 9-5,13 3-23,6 0 4,10 6-10,7 0-5,7 5 1,4 1-2,-4 3 0,-2 3 0,-14 5-5,-13 0-40,-13 3-40,-10 13-75,-10 6-156</inkml:trace>
  <inkml:trace contextRef="#ctx0" brushRef="#br0" timeOffset="172063.6744">10792 14691 396,'-6'0'70,"6"0"-29,0 0 6,0 0-11,15 0-10,13 0-19,12 0-5,1-6 0,1-3-2,-3 3-21,-13 0-47,0 1-107</inkml:trace>
  <inkml:trace contextRef="#ctx0" brushRef="#br0" timeOffset="173242.0057">11309 15226 302,'0'-5'90,"0"3"-14,0-1-14,0 3-17,0 0-16,0 0-16,0 4-8,-7 14-3,-9 6 4,-1 9-4,-5 1-2,-4-1 0,-2 0-1,-1 1-36,3-2-78,2-9-160</inkml:trace>
  <inkml:trace contextRef="#ctx0" brushRef="#br0" timeOffset="174476.2057">12076 15100 288,'-10'0'84,"7"0"-33,3-13 19,0-11-47,6-7 7,13-13-2,8-6-26,6-9 11,5-1 4,1-2-4,0 1 1,0-5-9,-8-1-4,-7 4 0,-11 0 0,-7 8-1,-6 14 0,0 10 0,-9 13 0,-11 15 0,-2 3 0,-6 24 0,-7 21 0,7 15 0,3 12-1,7 10 1,11 1 0,5 1 1,2-4-1,8-9 0,17-11 0,7-16 0,5-18-1,11-15 1,1-11 0,5-20-2,7-18-13,0-13 1,6-5 0,-6-5-2,1 0-2,-12-4-2,-14 2 4,-15 0-2,-11 7 6,-10 9 10,0 13 2,-9 9 11,-7 13 18,2 8-4,1 4-6,0 0-13,-1 18-4,-2 14-1,2 9 2,2 2 0,3 9 5,2-1 4,1-1-3,2 1-3,2-6-4,2-3-1,0-3 0,0-11-1,7-8 0,5-6-1,2-7 0,4-7-12,1 0 2,1-17-4,0-8 3,1-9 1,0-3-4,-1 0 0,-3 6 1,-3 9 12,-4 8 2,-2 7 1,-1 7 6,4 0 1,2 12 6,4 11 5,-1 2-4,3-1-6,4 3-5,2-7-3,-1-2 1,6-4-2,2-7 0,-2-6 0,-3-1-4,0 0-41,-6-11-29,-3-1-54,-5-4-18,-7 4-6</inkml:trace>
  <inkml:trace contextRef="#ctx0" brushRef="#br0" timeOffset="175189.6842">13302 14758 93,'0'-1'144,"0"1"-75,0 0-34,5 0-1,2 0 18,1 6-20,5-1-7,-1 0-2,1-5 3,5 0-7,3 0-3,6-12-10,0-2-4,2-7-1,-4-4 1,-2-1-2,-3-4 1,-5 5-1,-11 1 3,-4 4-3,0 7 0,-9 7-3,-13 6 2,-2 0 2,-1 19 7,1 12-7,3 4 2,9 8-1,6-2 1,6-3-3,0-5 1,9-4-1,12-8 0,4-6 1,1-11-1,8-4 0,1-3-8,1-19-8,-4-5 0,-2-4 6,-2-2 5,-3-4 3,-8 0 1,0 1 1,-7 11 1,-4 8-1,-5 6 2,1 11 10,-2 0 0,0 9-12,0 16 1,0 6 14,0 2-12,0 0-1,0-7-1,1-4-1,5-5 0,-2-6 0,4-5 0,3-6 0,3 0 4,3-14-3,5-9-1,0-3 0,1-3 0,2-3 0,2 1 0,1 11 0,-4 3 0,-3 8 0,-4 6 0,-2 3 5,2 3 9,3 16-5,-1 5 4,2 5-4,0-2-7,1-5 0,-4-3-2,5-9 0,2-8 1,3-2-1,-1-5-2,0-19-15,-5-7-13,-4-5-12,-5-1-18,-5-3 0,-5 3-27,-3 1-58</inkml:trace>
  <inkml:trace contextRef="#ctx0" brushRef="#br0" timeOffset="175796.0003">12069 14583 136,'-14'-4'86,"-1"1"1,8 2-3,1 1-12,4 0-19,2 0-10,0 0-17,0 0-8,0-2-4,0 2-1,0-3-3,12-2-4,8-2-3,5-3-3,11-2 0,9-2-17,2 1-18,4 7-68,4-4-186</inkml:trace>
  <inkml:trace contextRef="#ctx0" brushRef="#br0" timeOffset="181962.5288">15302 14397 242,'-1'-14'63,"-3"0"-31,2-1 17,2-1-9,0-1 9,0 4-13,7-1-1,-1 2-10,0 2 5,-3 4-6,0 3-2,-1 3-11,-1 0-8,4 12-3,1 18 0,0 10 15,3 6-8,0 5-5,2 2-2,2-3 0,1-2 0,0-5 0,4-4 0,-5-9 0,0-9-2,-2-10 0,0-4 0,-1-7-1,0 0 1,4 0 1,4-12 0,4-7-2,-2-7-1,0-9 2,1-4 0,-1-7 2,0-5 0,-2 1-1,-4-2-2,-6 2 0,3 0-9,-5 8 1,-2 9 1,0 13 3,-3 10-6,-1 8-5,0 2-24,0 11-50,0 14-10,0 7-75</inkml:trace>
  <inkml:trace contextRef="#ctx0" brushRef="#br0" timeOffset="182352.0094">15360 14512 322,'-10'-9'50,"3"3"-13,4-1 1,0 4-8,1 1-12,2 2-3,0 0-4,0 0-3,0 0-1,0 0-2,0 0-3,0 0 3,14 0-3,6 0 0,10 0 1,6 0-3,3 0 0,4 0-27,-3 0-48,-6 0-83</inkml:trace>
  <inkml:trace contextRef="#ctx0" brushRef="#br0" timeOffset="183176.0113">15882 14604 297,'0'-3'71,"0"-3"0,0 0-30,8 1-28,11 0 5,6 2 8,7-1-7,8 2-3,2 0-5,1 2-4,-5 0-3,-10 0-4,-10 11 0,-9 8-2,-6 3-1,-3 3-2,-7 4 1,-15-4-10,-6-1 7,-2-4 3,5-6 2,3-5 2,7-1 0,5-2 0,7-6 0,3 0 2,0 0-2,5 0 0,13-9 1,6-5 0,4-3-1,2-1 1,1-5-1,2-2 0,-1-4 0,1 2 0,-2 2 0,-4 0 0,-5 5 3,-8 6-3,-7 2 0,-7 7 3,0 4 4,0 1 2,-6 0-1,-9 7-6,-6 11-1,3 4 2,2 6-1,3 2 3,7 3 4,4-3-3,2-1-2,6-5-3,16-7 0,8-5 1,6-4 1,9-8-3,4 0-9,2-3-48,-4-11-74,-9 0-232</inkml:trace>
  <inkml:trace contextRef="#ctx0" brushRef="#br0" timeOffset="183950.2857">16906 14272 141,'0'-20'42,"0"-3"17,13 6-25,4-7 9,5 2 22,-1 2-29,1-1 0,-4 4-5,-5 5-8,-5 6 3,-6 5-10,-2 1 1,0 7-10,-16 20-3,-9 20 12,-10 12 6,-6 11 0,4 7-2,-1 5 0,9 3-7,3 0 3,15-5-13,9-1-3,2-5 1,16-10-1,19-10 0,2-11-2,6-11-16,2-10-35,-2-8-47,-9-11-175</inkml:trace>
  <inkml:trace contextRef="#ctx0" brushRef="#br0" timeOffset="186710.0045">17274 14702 335,'11'-32'75,"-8"7"-49,3 16 22,-2 3-9,-1 4 3,-1 2-12,-2 0-21,0 0-9,0 0 0,0 17 0,0 12 10,0 5 3,-9 4-13,0-1 2,-2-3-2,-1 2 0,2-3-2,-2-6-7,3-4-19,0-7-20,4-7-8,2-9-26,3 0-30,0-16 47,0-11-43,0-5 59,4 0 49,3-5 13,4 3 3,-1 2 30,-1 0 21,0 2-24,4 3 43,1 3-31,3 6-2,3 2-5,7 3-20,3 4 1,-3 6-11,-4 3-7,-6 0-10,-2 14 0,-5 8 0,-2 5-1,-4 3 0,-4 0 2,0-3-2,0-2-2,0-2 1,-9-5-5,2-4 0,-2-4-3,0-3 6,4-3 1,2-4-2,3 0 4,0 0 2,0-4-2,3-13-1,11-2-2,2-7 3,7 1 0,2-6 0,5-1 0,-1-1 0,1 3 0,5 4 1,-4 6-1,-4 6 2,-5 6 3,-10 6 0,-7 2 0,-1 0-5,-1 7 2,1 13 11,-2 8-2,-2 3-1,0 5-4,0 0 0,0 0-2,0-3-2,0 1-2,0-1 0,0-1 0,0-4 0,-7 0-12,1-3-30,-3-8-25,6-5-15,0-1-65,3-7-27</inkml:trace>
  <inkml:trace contextRef="#ctx0" brushRef="#br0" timeOffset="187075.9656">17960 14239 318,'2'-17'82,"4"4"-46,3 4 9,1 6-11,2 3-20,5 10-9,0 17 19,4 14 2,3 9-14,-6 9-1,-3 12-4,-5 3-5,-4 5-1,-6 0 1,-1-5 0,-21 6-2,-8-10-1,-5-8-7,-1-8 5,0-16-10,3-5-8,3-8-23,6-7-32,7-5-78</inkml:trace>
  <inkml:trace contextRef="#ctx0" brushRef="#br0" timeOffset="189926.5515">19075 15051 278,'0'-17'50,"0"-14"7,0 0-3,0-3-26,7 1 5,-4 12-9,-3 6 0,0 0-15,0 5 0,-10 5 12,-13 5-6,-3 0-13,-9 15-2,-1 15 3,-4 14-3,3 1 2,9-1-2,8 0 0,8-8-1,12-7 1,0-7-1,3-8 0,18-6 1,3-8-1,7 0-6,5-5 3,-3-14 4,-3-4-3,-2-7 0,-4-2 2,-4-2-2,-6 1-1,-3 4 1,-4 6-1,-4 10 3,-3 9 1,0 4 0,0 3-2,0 16-4,-5 9 6,-2 1 1,4-1 0,3-6 0,0 2-1,0-7 0,9-6 0,6-5-1,4-3 1,2-3-10,2 0-12,2-12-9,0-7-6,0-6 15,-2 0 7,1-8 2,-2 4 5,-6-2 7,1 3 1,-8 7 0,-3 11 5,-2 7 27,-4 3 1,0 0-20,0 9-12,0 16 23,0 9-6,0 3-14,0-1-2,-7-2-2,-1-1 0,4-8 0,-2-4 0,4-8-1,2-5 1,0-7-3,0-1-8,0 0 2,7-11 8,8-10-1,4-7 2,0-4-1,1 0 1,1-1 0,1 4 0,3 3-1,-4 11 1,-2 5 0,-3 8 0,-3 2 1,-3 5 0,2 16 11,-1 4 2,-1 2 5,5-1-14,3-2-3,1-6 0,5-1-1,1-8 0,7-2-1,5-7-2,-1 0-24,1 0-16,2-7-21,-5-3-31,-5-5-18,-4 3 38,-1-2-18,-3-1 39,-1 1 53,-3-1 59,-1-2 28,-2-1-10,-2 1-2,-3-1-19,-5 3-10,-1-1-10,-3 4-3,0 2-12,0 1-1,-3 2-10,-7 6-7,-10 1 0,-5 5 3,-5 19-4,-1 10-1,1 8 2,2 0 8,8-1-2,6-6-5,9-5-3,5-7-1,5-8 0,14-5 0,3-7 1,5-3-1,5-6-2,4-16-8,3-10 0,2-7-2,2-5 6,-1-4 5,-5-2 1,-2-4-10,-10 1-2,-7 1 6,-9 0 5,-8-1-1,-1 5 2,0 3 0,-9 9 1,-3 16 12,5 7 10,1 10 13,3 3-21,0 16-15,-6 24 0,2 12 2,-3 10 18,1 3-11,2 0 3,3-2-9,0-4-2,4-6-1,0-12-1,0-10-1,4-16-25,10-6-38,3-9-51,5 0-196</inkml:trace>
  <inkml:trace contextRef="#ctx0" brushRef="#br0" timeOffset="190676.1108">20936 14539 378,'-15'-2'47,"6"2"-9,9 0 8,0 0-32,17 0-7,9 0 3,13 3 1,7-3-6,6 0 0,7-7 4,-1-12-4,-4 5-2,-11-3 2,-7 0-4,-12-1 1,-9 6 0,-12 1-1,0 3 2,-3 4 6,0 2 4,-3 2-3,-14 5-7,-4 20 1,-7 14-3,3 10 4,-5 11 4,6 6 5,0 9-1,3 6-3,3 5 3,3 3-8,5-6 0,4 2-3,-2-9-2,1-7 0,-5-7 0,-3-11-1,-1-10 1,-5-10-1,0-7-3,-2-10 2,-2-7 0,-1-7-2,-3 0 3,2 0-9,0-20-3,5-2-12,3-4-15,2-6-17,2 3-32,6 1-48,0-2-123</inkml:trace>
  <inkml:trace contextRef="#ctx0" brushRef="#br0" timeOffset="190934.6162">20750 15063 419,'-8'0'55,"8"0"-16,0 0-1,24 0-27,12-2-3,19-2-1,3-4-1,6 1-5,-11-1-1,-3-1-11,-14 2-27,-15 3-27,-10 1-16,-11 3-96</inkml:trace>
  <inkml:trace contextRef="#ctx0" brushRef="#br0" timeOffset="192762.8265">21551 14983 150,'0'-4'25,"0"4"4,0 0 15,0 0-10,0 0-4,0 0 3,0 0 6,0 0 0,0 0 2,0 0-2,0 0-3,0 0-7,0 0-11,0 0-9,11-2 4,3-3-10,10-1-3,0 2 0,1 4 0,3 0-1,-5 0 0,-2 13 1,-9 3-2,-4 5 0,-6 7-1,-2-3 1,-2 1 0,-17-1-1,0-4 2,-4-3-1,1-3 1,4-5 1,5-3 0,7-4 1,3-3-2,3 0 1,0 0-1,0 0-2,6-3-7,9-11 0,3-2 1,4-3 3,2-2 3,3-3-3,4-3-4,3 3 2,0-3 5,-4 5 2,-4 2 0,-5 6 1,-11 5 0,-4 4 2,-6 3 9,0 2 4,0 0-8,-10 7-1,-6 12-6,-4 2 4,5 3 0,0 3-3,7-3 0,5 1 0,3 0 1,0-5-2,1 2 1,15-6 0,8-2-1,4-4 0,4-6-1,0-1-20,3-3-56,-2 0-110</inkml:trace>
  <inkml:trace contextRef="#ctx0" brushRef="#br0" timeOffset="193293.2773">22553 14708 294,'3'-19'41,"-2"5"-4,1 1 11,2 1-10,-1 4-3,2 3-12,-4 4 5,-1 1-5,0 0-6,0 0-5,0 9-3,-13 16-4,-5 12 10,-9 10 0,1 8-2,3 13 5,2 7-2,3-2-4,9-3-7,9-6-3,0-7-2,8-10 0,19-5 0,4-11 0,6-12-23,5-8-23,4-8-21,2-3-38,-3 0-76</inkml:trace>
  <inkml:trace contextRef="#ctx0" brushRef="#br0" timeOffset="193625">22956 14979 280,'0'-3'65,"0"0"8,0 3 6,0 0-34,0 0-22,0 3-17,0 16-6,-5 8 14,-4 5 0,0 4-12,0-1-1,-1-3 1,3-2-2,-1-5 0,2-4-20,-3-6-56,5-5-83,-2-6-78</inkml:trace>
  <inkml:trace contextRef="#ctx0" brushRef="#br0" timeOffset="194126.7191">22962 14950 391,'0'-3'68,"1"1"-20,11 2-5,6 0-31,9 11-7,4 8 11,5 3-8,0 1-3,-3 2-4,-6-4-1,-11-1-1,-10-3 1,-6-2-1,0-1 0,-4-3 1,-7-6-3,-1-2 2,3-3-1,3 0 0,-1 0 2,7-3 2,0-12-2,0-6-2,8-3 2,6-2 0,5 1 0,4-4 0,4 0 0,6 0-1,5 0 1,-1 2 0,-1 8 0,0 5 0,-3 2 0,-8 6 2,-5 2 7,-10 4 5,-1 0-7,-3 8 0,-5 20 13,-1 13-7,0 5 1,-3 6 1,-8 0-8,2 0-6,-2-5-1,-1-3 0,2-6 0,2-6-1,0-6-20,1-8-22,1-5-17,5-5-47,-2-7-111</inkml:trace>
  <inkml:trace contextRef="#ctx0" brushRef="#br0" timeOffset="194456.9909">23785 14719 427,'3'-8'26,"0"4"11,12 4-17,0 0 3,6 0-8,1 8-1,-3 14-4,-1 7 4,-6 13-1,-7 12 7,-5 9-3,0 5-10,-8-3 3,-15 2-6,-7-5-3,-6-4-1,-3-5-2,-3-7 0,-2-11-13,3-3-14,1-13-10,1-5-25,5-4-27,1-6-83</inkml:trace>
  <inkml:trace contextRef="#ctx0" brushRef="#br0" timeOffset="210559.9755">3860 16185 162,'-10'0'43,"3"0"-21,4-13 27,3-1-5,0-4-1,0 9-10,0-1-7,0 5-1,0 1-3,0-1 1,0 2 1,0-2-6,0 1-3,-2-1-6,-4-4-2,-1 1 0,-1-6-3,-2 1-2,-5 1 4,0 1-5,-4-2-1,2 8 1,-2 3 13,-2 2-7,-3 4-5,-6 18-2,3 7-1,-3 12 1,2 5-2,6 0 2,7 3-1,8-6 0,7-9 1,0-5 0,1-8 0,14-8 0,0-7-3,4-5 1,0-1 1,3 0 0,-3-14 1,0-7 3,1-6-3,-2-4 1,-3 0 0,-2 5 1,-4-3-1,-3 8-1,-2 8 1,-2 6-1,-2 5-1,0 2 0,0 0-4,4 22 0,2 11 5,0 4 0,-1 0 1,8-4-1,-1-4 1,0-10-1,3-2 1,-2-7-1,-1-6 0,-4-2 0,-1-2 0,1 0 0,9-18 0,0-11 1,2-8-1,2-6-3,1-6-9,1-4-15,-1-2 2,-2 9-9,0 5 10,-3 11 17,-8 15 7,0 6 1,-9 9 2,0 0 3,0 0-6,0 6-14,0 14 14,0 8 1,0 3 9,0 3-6,3-5-3,7 2-1,8-6 0,2-6-2,4-3-12,4-6 5,3-2-22,-3-5 12,-1 3 3,-10-1 0,-9-2 12,-6 1 0,-2 4-18,0 0 22,0 5 11,-5-1 10,-5 5-13,3-1-8,2-1 0,4 0 0,1-3-3,0-1 1,1-2-2,14-1 4,3-4 7,7-2-1,5-2-6,9 0 6,3-14-6,4-5-3,-1-3-63,-2 1-38,-12-1-15</inkml:trace>
  <inkml:trace contextRef="#ctx0" brushRef="#br0" timeOffset="210911.9932">4649 16249 224,'0'0'67,"0"0"-61,0 0 0,0 0-6,0 0 1,6 0 7,2 0 5,1 0 7,1 0 3,-1 0 0,0-3-1,3-6-9,0-6-3,1-2-3,-1-3-5,-2 0-1,-4-7 2,-2 4-3,-4-2 1,0-1-2,-4 6 2,-12 5-1,0 8 5,1 5 23,-7 2-24,0 9-3,-1 20 1,5 17 0,6 5 6,9 7 18,3-2-13,8-8-2,21-4 1,13-11-2,9-8-7,7-11-3,5-11-1,4-3-12,2-11-35,-5-12-86</inkml:trace>
  <inkml:trace contextRef="#ctx0" brushRef="#br0" timeOffset="213011.9929">6593 16377 367,'-9'-7'42,"5"-5"-42,-1 0 20,1-1 11,-1-3-7,-1-1-11,-4 3-1,-1-3 8,-3 2-7,-3 2-1,-1 5 3,-7 8-1,-1 0-9,-9 7 1,-4 16-6,6 8-2,8 2 1,7 1 1,4 0-1,11-1 0,3-5 0,0-4-1,17-7-6,2-6-11,5-11 0,1 0 3,1-2 6,-5-15-4,0-5 14,-2-3-1,-6 2 1,-5 1 0,1 3 0,-7 8 1,0 5 0,-2 1 1,0 5 3,2 0-5,-1 16-4,7 11 4,3 2 10,3 2-7,2-1 0,2-8-2,3-5-1,1-8 0,0-9 1,1 0 0,0-6-1,0-21-2,1-5 1,0-9-1,-1-8 2,-7-9 0,2-9 0,-2-6 4,-5-7 2,-4 1-1,-2 8-2,-5 8-1,0 22 0,0 16 11,0 13 5,0 12 5,0 0-23,0 31 0,0 12 0,0 19 0,0-4 0,1 10 0,11-6 0,-1-1 0,2-10-2,-3-9-1,-2-9-7,1-12-2,-2-10-2,-2-9-6,-2-2 7,4-3 7,2-16 6,6-6 0,3 0 1,3-7-1,6 5 0,4 1 0,7 0 0,-1 8 0,7 4 0,-5 7 0,3 7-1,-11 9 1,-7 20-2,-9 6 1,-6 5-1,-6 2-2,-3-3-9,-4-3-13,-15-3 5,-4-10 10,-3-6 7,3-6 4,4-6 0,5-5 0,5 0 4,4 0-1,4-6-3,1-5 1,0 1 0,0 1 1,9-2-2,7 5 0,5-2 0,4 1-1,4 2 1,2-4 0,0 1 0,2-2-2,-4-4 0,-3-3 0,-3-4 2,-9 1 0,3-4 1,-6-2 0,-4-2 3,-1 2 3,-6 1 10,0 5-4,0 7 2,0 8 5,-7 4 2,-4 1 2,2 13-21,-3 19-3,6 7 0,3 3 4,3 5-3,0-8 1,7-1-1,13-9-1,5-4 1,5-11-1,3-8 0,0-6-5,9-10-15,-8-14 1,-7-6-3,-9-4 10,-15-5 10,-3 0 2,-15 2 0,-16-1 9,-11 2 1,-6 10-10,3 11 0,6 15-1,5 1-31,10 21-79</inkml:trace>
  <inkml:trace contextRef="#ctx0" brushRef="#br0" timeOffset="213658.9931">9239 16056 326,'-9'-27'70,"-1"0"-10,5 6-4,2 2-6,3 9-17,-1 7 1,1 3-6,0 0-16,0 17-12,0 23 0,4 22 4,2 13 1,3 2-3,-3-2-2,3-3 0,-3-6-2,3-6-15,-3-8-34,6-14-13,4-14-35,1-11-36,4-13-56</inkml:trace>
  <inkml:trace contextRef="#ctx0" brushRef="#br0" timeOffset="214257.7442">9454 16346 237,'21'-30'105,"-5"7"-27,0 7-13,-3 9-26,-6 6-13,-4 1-19,-1 10-3,-2 13 11,0 12 1,-9 3-12,-10 3-2,-3-4-2,1-3 0,-3-4 0,6-7 0,2-9-2,6-4-4,2-6-7,7-4-2,-1 0-1,2-14-1,0-9-19,0-10 28,0 0 4,3-1 0,8 2 4,6 6 7,3 5 7,7 6 11,0 8-6,3 7-5,-1 2 1,3 19-3,5 9-7,-1 3 1,-2-4-5,3 2 0,-1-9 0,-3-3-1,-3-9-5,-3-9-16,-6-1-20,-2-11-20,-8-15-6,-4-12 0,-7-6 48,0-7 14,0-7 5,-2-5 2,-9-7 3,0-3 11,-3 1-1,7 12 16,4 15 2,2 15 33,1 17-12,0 8-12,0 5-8,0 12-30,0 26-4,6 15 21,0 13 6,2 7-20,3 0-1,-5-3-2,1 0-3,-1-9-1,0-8-3,0-9-18,-1-6-36,-1-11-53,-1-17-179</inkml:trace>
  <inkml:trace contextRef="#ctx0" brushRef="#br0" timeOffset="214699.9911">10289 16208 50,'1'-9'394,"2"9"-317,0 0-44,4 0-26,0 9-3,2 12 7,3 7 0,-3 8-4,-3 3-5,-2 4-1,-1-2 0,-1-4-1,-2-4-1,0-11-4,0-6-4,0-9-13,0-6-8,0-1-4,0-12 21,0-17-6,0-12 3,-5-7 16,-5-7 0,-1-6 1,-5-7 1,4-2 1,1 4 4,7 9 19,4 13 7,0 10-5,17 10 6,8 9-17,3 3-15,7 7 1,2 2-3,-1 3-3,-2 3 0,-4 12-21,-3 4-54,-10 3-106</inkml:trace>
  <inkml:trace contextRef="#ctx0" brushRef="#br0" timeOffset="214922.0699">10331 16220 386,'0'0'45,"0"0"-13,7 0-4,16-2-16,11-8-10,0-3 0,1-1-2,-1-2-27,-4 5-49,1 2-83</inkml:trace>
  <inkml:trace contextRef="#ctx0" brushRef="#br0" timeOffset="215369.0558">10823 16009 371,'0'-4'125,"0"4"-32,0 0-93,5 17 0,8 10 0,-1 15 8,2 1-4,-1 7-3,-4-1-1,-3-3 0,-3-6 0,1-4 0,-1-8 0,-3-7-2,2-9-13,-2-3-28,0-9-21,0 0 5,0-17 3,0-9-13,0-10 66,-2-7 3,-8-6 13,-4-9 6,-5-7 10,0-4-4,-1 2-3,4 10 9,4 6-3,6 14 19,6 8 2,0 10-18,16 3-20,16 7-2,9 4-8,4 3 0,3 2-1,-6 0 0,1 5-11,-10 10-46,-10 0-57,-12 5-86</inkml:trace>
  <inkml:trace contextRef="#ctx0" brushRef="#br0" timeOffset="215589.9192">10896 16104 369,'0'0'36,"0"2"-24,0-2 27,17 1-16,6-1-3,6 0-18,0 0-2,-2-3-39,-5 3-66,-2-3-124</inkml:trace>
  <inkml:trace contextRef="#ctx0" brushRef="#br0" timeOffset="216149.1905">11257 16462 203,'0'0'202,"0"0"-164,0 0-37,0 3 0,2 2-1,1 4 0,-1-1 1,-1 0 0,1 0-1,-2 0 0,0-2 1,2-3-1,-2-3 0,2 0 0,-1 0 1,5 0 6,3-2 3,4-10-8,-4 1-1,-1 3 3,-5 1-4,-3 1 5,0 4 19,0 2 0,-6 0 0,-5 0-21,-3 2-1,3 8-1,5-3-1,3 3 0,1-3 1,2 2-2,0-3 1,0-4-1,7 0-12,3-2-27,0 0-49,2 0-135</inkml:trace>
  <inkml:trace contextRef="#ctx0" brushRef="#br0" timeOffset="217699.9924">1429 17481 354,'-7'-9'94,"7"7"-52,0 1 9,0 1-9,0 0-11,0 0-2,0 0-14,0 0-11,0 0-4,0 0-1,0 0 1,0 14 0,0 8 3,-6 4-1,1-4-1,-2-2-1,1-6-2,0-6-1,3-1-2,3-5-4,0-2 2,0 0 3,0 0 0,0-2 0,5-10 2,9-3 2,7-2 0,5-1 0,5 2-3,3 4 1,0 3 1,2 6-2,-6 3 1,0 2 0,-5 18-3,-5 6 4,-8 7 1,0 3-2,-12 2 2,0 1-1,-12 0 0,-9-3 1,-9-6 1,-3-2-1,-4-11 2,-5-3 5,4-6-6,0-5 0,2-3-1,3 0-4,8-11-20,0-3-26,7-3-63,9-7-111</inkml:trace>
  <inkml:trace contextRef="#ctx0" brushRef="#br0" timeOffset="217950.0218">1408 17416 441,'-10'0'84,"6"-2"-48,4 1-27,0 1 13,11-7-17,9 1-5,8 0-2,2-5 1,0 5-3,-2-1-13,-1 3-8,-3 1-15,-2 0-28,-1 3-7,-5 0-65</inkml:trace>
  <inkml:trace contextRef="#ctx0" brushRef="#br0" timeOffset="220277.5028">2020 17273 436,'16'-8'22,"-1"6"-22,-3 2 0,0 17 25,8 19-16,12 11 10,-9-6-10,-4 0-7,0 2-1,-8 5 0,-5 1 0,-6 6-1,-6 3-8,-24 1-9,-12 3-23,-16-6 6,-6 8-52,-11-3-10,-1 0-16</inkml:trace>
  <inkml:trace contextRef="#ctx0" brushRef="#br0" timeOffset="220878.183">997 17360 100,'0'-16'283,"0"8"-206,0 2-52,0 4 1,0 2 3,0 0-16,0 5-13,-6 25-9,-2 18 9,-1 10 1,5 12-1,4-2 1,0 4 4,4-2-1,16 0-2,8-7-1,8-6-1,7-6 1,11-4-1,11-6-4,4-13-28,10-5-37,-6-7-79,-10-5-128</inkml:trace>
  <inkml:trace contextRef="#ctx0" brushRef="#br0" timeOffset="228791.9928">3617 17519 370,'0'-21'38,"0"1"-10,0 0 1,-8 2 11,3 1-14,5 10-1,-3-3 2,3 7-12,0-1-7,0 2 3,0 2 1,0 0-10,0 0-2,0 6-7,0 18 1,0 11 6,3 15 0,7 3 1,-2-1-1,-2-2 1,3-6-1,1-8-1,2-3 1,-4-13-1,2-5 1,-6-8-2,-1-5-4,-2-2-4,-1 0 9,0 0 1,0-21 0,0-5-7,-1-11-1,-5-2 8,-5-4-1,-1-4 1,4-2-5,-1-1 3,3 4 2,2 3 0,4 4 0,0 5-1,4 7 2,14 1-2,3 7 1,11 2-1,3 4 0,-1 3 0,4 7-1,1 3-2,-3 0-19,-6 3-11,-1 11-37,-5 4-45,-9 2-38</inkml:trace>
  <inkml:trace contextRef="#ctx0" brushRef="#br0" timeOffset="229653.9818">3585 17615 260,'0'0'18,"0"0"-16,0 0 2,8 0 32,9 0-21,7 0 20,6 0-3,9 0-18,-1 0-13,1-3 1,6-2-1,-8 2 0,-3 1 0,-7 1-1,-6 1-2,0 0-29,-15 0-26,0 0-5,-2 0 8,-4 0 22,0 0 30,0 0 2,0 0 1,0 0 18,-7 0 13,1 0-10,3 0 2,-3 0 0,-2 0-12,-3 8-10,0 6 7,2 3 4,2 1-9,2 1 7,5-2 2,0 2-11,0-6-2,7-2 2,10 1 5,5-1-3,1-7-2,4-2 0,-2-2 2,5 0-2,-3-5-1,-2-7-1,-4 0 0,-9 1-2,-11 0-10,-1 0 9,-1-2-4,-18 1-24,-6 0 24,-1-1 7,-3 4 5,7-2-2,4 1-2,5 5 5,7 2-3,4 1-3,2-1 0,0 1 7,2-3 6,14 3-13,7-1-1,8 2 0,8 1 1,7 0 0,2 0-1,4 13 1,0 4 1,-10 3 0,-2-3-1,-14 3 0,-6-4 0,-9-2 1,-7-5-1,-4-3-3,0-3-3,0-3 6,0 0 0,0 0 12,-4 0 14,-4 0 4,-1-7-24,-1-6-4,1-6 0,5-1-1,4 3 0,0-3 2,4 3 2,17 1-5,6 4-4,2 2-6,6 1-4,2 4-15,-4-1-45,-6 5-28,-2 1-27</inkml:trace>
  <inkml:trace contextRef="#ctx0" brushRef="#br0" timeOffset="231026.9368">4735 17623 16,'-6'-7'237,"0"3"-172,1-1-10,5 4-2,-1-1-10,1 2-8,0 0-17,0 0-18,0 0-1,0 0-4,0 10-1,0 7 5,0 6 1,0 0 1,0 4-1,0-7 0,0-3 1,0 2-1,0-8 0,0-5 0,0-2 0,0-4 0,0 0 0,0 0 1,0 0 2,0 0-2,0-10-1,0-7-8,2-2 0,6 4 7,4 1 0,0 2 1,-1 5-1,2 1 0,-1 2 0,1 4-4,-1 0 3,-1 0-1,0 10 1,0 4 2,-2 3 0,-3-2 0,-2-1 0,-4-1 0,0-2-3,0-5 0,0-2 2,0-2 0,0-2 1,0 0 6,0 0 1,0 0-2,0-12-3,5-7 0,2 0-2,4-8-1,2 2 0,-1 2-1,4 5 0,-2 6 1,-1 3 1,-2 6-1,-2 3 0,1 0 0,-1 0 1,2 15 0,2 8 1,2 0 4,0 5 1,-3 0-4,2-4-1,-1 0 0,-1-6-1,-2-1-1,-3-3-31,1-4-47,-2-4-89,-2-3-18</inkml:trace>
  <inkml:trace contextRef="#ctx0" brushRef="#br0" timeOffset="232166.4177">5230 17708 257,'0'-4'119,"0"4"-64,0 0-7,0 0-13,0 0-9,0 0-16,1 0-9,1 0-1,1 11-3,2 4 3,2 4 2,1 3-1,0-3 0,3 1-1,-1-6 0,-6-3 1,2-2-1,0-4 0,-1-4 0,0-1 0,3 0 1,0 0 0,-1-11 2,2-8-3,3-4-1,-3-5-4,0-1-5,0 2-3,-3 8 9,-3 9 2,-3 3 2,4 7 0,-4 0-3,2 4-5,4 14 7,3 9 1,0 1 1,10 4 2,-1-2-1,6-2-1,4-7 1,2-3-2,2-7 0,3-6 2,0-5-1,9 0 1,-2-21 1,-3-5-2,2-7 0,-6-6-1,-7-8 1,-6-2-1,-10-4 0,-10-5-1,-2 0 1,-4-5 0,-19 5 0,-7 0 0,-1 9 1,3 11 12,2 16 2,7 10-5,4 7-1,6 5-7,-2 9-4,2 20-1,4 10 3,0 15 1,5 1 1,0 8-1,0 2 6,6 1-1,9-1-3,4-2-1,7-7-2,1-8 1,4-7 0,3-5-1,8-10 0,6-9 1,2-9-1,7-8 0,0 0-6,-5-9-11,0-13-2,-8-6 3,-1-2 8,-7 2 8,-7-3 0,-5 3 0,-7 1 0,-10 4 1,-6 3 1,-1 1-2,0 4-1,-16 3-4,1 2-9,-3 7 9,1-1 4,6 4 2,-1 0 1,-1 0-1,-1 10 1,-2 9-1,4 5 2,-3 2 0,5-2-1,0 6 0,3-2-1,4-1 0,2-4-1,1-6 1,0 0-1,0-9-1,0-3 1,1-5 0,11 0 0,3-7 5,3-11-2,7-4-3,-2-1 0,-1 4-10,2 0 8,-5 5 1,-5 6 1,-4 5 0,2 3 0,-1 0 0,6 3 0,3 9 6,-1 2-2,3 1-2,-2-3 0,-1 1-2,-5-4 1,2 0-1,-5-4-1,-4 0-10,-3 1-98,-4-2-116</inkml:trace>
  <inkml:trace contextRef="#ctx0" brushRef="#br0" timeOffset="232577.7349">6629 17874 365,'1'-8'48,"2"-2"-8,5 0-3,2-3-3,4-1-6,3-6-15,3 1 7,4-2-17,1-5-1,-3 1-1,1-6 0,-5 2-1,-8 1 0,-5 4 0,-5 7-3,0 8-2,0 7-5,0 2-11,-2 0 10,1 5 11,1 14-6,0 6 5,7 6 1,20 2 1,9 2-1,5-2 1,7 1-1,-3-6 0,-4-3 1,-14-5-1,-10-3 0,-17 2-2,-8-2-12,-36 0-9,-14 2-20,-23-5-19,-10 1-17,-9-2-20,-9-2-99</inkml:trace>
  <inkml:trace contextRef="#ctx0" brushRef="#br0" timeOffset="237393.9812">8340 17829 444,'3'-18'8,"-3"-2"-6,0 3-1,-14 9 0,1 3 23,0 4-12,3 1 5,-3 0-11,1 6-5,-4 8-1,-1 5 2,-1 4 11,2 5-5,-3 4-1,6-2 4,3 3-2,3-4-5,7-2-2,0 0 0,0-3-2,13-6 2,7-7-2,5-5 1,3-6-1,2 0 2,3-13 2,-1-10-2,2-8-2,-12-3 0,-9 3 0,-8-5 0,-5 4 0,-6 1 0,-19 4 0,-7 5-1,-7 5 1,2 8-5,0 8 4,1 1-1,9 0 2,8 11 0,10 0-3,7 2-3,2-4-21,11-4-14,20-5 7,11 0 1,4-10-20,-2-14-24,6-2 3,-11-10 29,-5-3 45,-6-5 5,-5-2 28,-11 3 6,-12 6 7,0 3 21,0 13-23,-11 4-13,-2 9 12,2 6-4,1 2-19,1 7-18,-2 22-1,3 12-1,5 13 1,3 7 2,0-1 2,0 0 0,9-1-4,4-9-1,1-5 1,0-8-1,-2-13 0,-3-9 1,-4-10-1,-1-4 0,-2-1 2,1-4 5,1-13 5,2-10-11,5-3-1,-1 3 0,2 0 0,4 8 0,4 4-2,5 7 0,5 7 0,0 1 1,0 4 0,-2 16 0,3-1-2,-6 9 3,-5-3 0,-11-1-2,-8-4-2,-1-5-2,-10 1-1,-20-2 3,-8 0 1,-5-8 2,2-1 1,-4-2 0,8 0 1,7-2-1,11 1-1,8-1 1,8-1 0,3 0-1,5 0-3,18 0-15,13-15 15,12-1 4,6-7-12,1 0-2,9-10 5,2-4 9,5-5 1,-13-4-1,-7 0 1,-15 1-1,-17 1 1,-9-2 1,-10 0 1,0 2 6,-11 1-2,-8 6-1,-4 2 11,2 10-4,6 3-2,3 13 7,9 4-3,2 5-3,-2 0-12,1 17-1,-2 21 0,-3 15 1,2 9 7,2 2-1,2 7 2,1-2 0,0-2-2,0-6-3,1-10-2,14-2-1,0-14 0,6-2 0,7-5 0,3-13 0,7-7 0,5-6 2,9-2-2,2-6-5,4-13-8,-3-7 0,-5-5-5,-3 2 0,-9-5 6,-13-2 0,-8 2 10,-9 2 2,-8 5 0,0 8 0,-13 5 1,-8 8 0,-3 4 2,-6 2-1,-3 8-2,1 13 0,6 4 3,2 4-1,5-1-2,7 2 0,3-7 0,9-3 0,0 0 0,0-8-2,9-5 2,9-4 0,3-3-4,3 0-4,1-7 2,-1-6-8,-1-2-2,-7-1 1,0 5 9,-7 1 4,-3 7 2,-1 3-1,-2 0-1,3 4-5,2 15 7,7 2 3,5 3-1,3 0 2,9-3 4,-1-6-4,5-4-1,9-10 1,4-1-2,2-1 1,3-19-2,-7-3 0,-1-5-1,-8 0 2,-9-2-2,-9 2 2,-13-1 0,-5 5-1,-2 3 0,0 6 1,-9 7 22,0 6-3,1 2-9,1 0-9,-2 18-3,5 8 2,4 0 2,0 4-1,0 0 1,13-5-3,-1-1 0,2-8 0,-3 0-1,0-7-1,-4-6-30,2-3-48,-1-3-68,-4-21-93</inkml:trace>
  <inkml:trace contextRef="#ctx0" brushRef="#br0" timeOffset="237638.7273">10048 17568 244,'-12'-37'124,"3"12"-46,9 11-15,0 5-32,0 7-19,12 2-12,5 2-2,3 25 0,-6 7-26,-1 7-85,-12 2-150</inkml:trace>
  <inkml:trace contextRef="#ctx0" brushRef="#br0" timeOffset="238848.5579">10315 17852 262,'-25'0'25,"8"0"26,9 0-18,3 0-7,5 0-10,0 0 12,0 0 11,0 0-11,0 0-10,0 0-3,0 0-2,0 0-9,0 0-4,4 4 1,3 13-1,-1 5 3,3 2-1,-5 2-1,1-6-1,-2-6 0,-3-4 1,3-4-1,-3-3 0,0-1 0,0-2 1,0 0 1,0 0 0,0-6-2,0-8-5,0-7 0,2-7 2,8-4-6,6-1-5,5 3-3,3 6 11,5 5 5,-1 7 0,0 5 1,-1 7 5,-1 0 6,-3 6 1,-3 13 1,-4 4 0,-5 4-9,-2-3-3,-1 5 0,0-5 0,-4-2-1,1-1 0,0-9-4,2-3-32,-3-5-12,2-4-22,-2 0-55,1 0 29,0-7-19,-2-1 50,2-2 65,-3 3 48,2 3 75,-2 1-26,1 3 4,-2 0-46,4 0-18,5 0-14,4 0-3,5 0 5,5 0-7,6-7-8,7 0-3,2-5-3,3-2 0,-1-2-3,-5-1 0,-7-4 0,-11 0 0,-5 0 1,-13 2-2,0 2-2,-24 7 0,-12 3-9,-13 7 11,-6 0 0,3 8 0,10 11 0,8 3 1,13 3 1,13 1-1,8 5-1,4-3 1,25-5 2,13-1-1,12-8 0,11-4 0,6-9 0,3-1-1,0 0-1,-3-14-1,-7-2-5,-6-4-5,-11 1 7,-13-1 3,-16 0 1,-11-1-1,-7 5-2,-10-1-5,-19 7 3,-5 3 2,-4 5 2,1 2 1,7 0 0,2 11 1,7 5 0,8 2-1,6-1 0,7 5 0,0-3 0,16 0 2,9-9-1,5 0-1,1-10 2,11 0-1,1-3-1,0-14-10,-4-9-7,0-5-3,-8-3-1,-10-8 13,-3-3 6,-10-4 2,-8-4 0,0-1 0,-13-3 0,-10-1 0,-5 2 3,1 3 13,0 16 3,9 11 16,6 11 0,9 10-8,3 5-13,0 13-14,6 23 0,10 10 2,8 9 10,-2 6-1,-1 7 1,-4 7-10,-8 1-2,-9 5-1,0-1-23,-22 0-74,-17-15-150</inkml:trace>
  <inkml:trace contextRef="#ctx0" brushRef="#br0" timeOffset="239476.9768">9203 17757 124,'-3'-8'19,"3"3"-18,0 1 20,0 0 13,0 3 12,-2-1 24,0 2 0,1 0-18,-1 0-4,-1-3-5,-1 2-17,-1-1-14,-1 2-8,-4 0-4,-1 0-1,-1 0 1,-4 0 0,2 0 0,-5 0-1,-2 0 0,0 0-4,-1 0 1,3-3 4,5-1 1,3-1 1,7 3-2,3 0 0,1 0 3,0-1-2,11-2 2,24-2-3,20-6-1,12 2-1,19-1-4,13-1-29,3 5-6,-1 0-75</inkml:trace>
  <inkml:trace contextRef="#ctx0" brushRef="#br0" timeOffset="241105.9865">12522 17519 323,'-15'-30'60,"9"10"-9,3 6 25,2 8-43,-1 4-7,2 2-17,-1 9-9,-2 21 0,-2 13 0,1 7 7,1 5-2,3-4-1,-3-1-4,3-2 0,0-7 0,0-7 0,0-7 0,0-10 0,0-10-2,0-4 1,0-3-6,3 0 0,4-15 6,6-9 0,2-3 1,4-4 0,0 2 0,9 0 0,4 5 0,6 7 0,4 5-1,0 6 1,-2 6 0,-5 0-2,-7 8 0,-5 13 0,-6 1 0,-11 9 2,-6-6-1,0 2-12,-15-4-1,-15-3 4,-8 4-1,-11-8 2,-6-2-6,3-5 6,2-6 4,8-3 5,12 0 1,11 0-1,10 0 1,9 0 3,0-6 1,16-4-3,11-3-2,12 0 0,7 0 0,8-3 0,5 2 0,0 2 0,-9 1 0,-3-2-1,-10 4-15,-9-3-5,-4 3 5,-6-1 7,-9-1 9,-8 1 0,-1-3 0,0 0 2,-1 0 3,-7 1 9,0 2 1,5 3 0,0 4 12,3 2-6,0 1-5,0 0-16,0 0 0,0 7-5,3 10 5,8 1 0,3 0 0,4 1 1,1-5-1,4-4 1,2-9 0,5-1 0,6 0-1,-2-17-4,-1-8 1,-3-1 2,-1-9 1,-8 1 0,-7 3 1,-6 2-1,-8 5 0,0 7 0,0 6 1,-7 11 3,-5 0-4,0 19-1,0 18 1,4 13 1,6 6 6,2 9 6,0 5-5,19 6 7,1 0-9,3 4-4,0-6 0,-1-10-2,-6-8 0,-5-10 0,-8-9 0,-3-4 0,0-13-5,-10-6 0,-15-9-5,-1-5 6,-1-4 4,-10-18-2,1-10 2,2-3 1,4-4 0,5-4 0,9 0 0,12 1 0,4-3 0,9 3-1,24-4 0,10-1 0,17 2-7,11-4-12,9 2-12,0 7-52,-4-7-120</inkml:trace>
  <inkml:trace contextRef="#ctx0" brushRef="#br0" timeOffset="242073.9336">14430 17737 172,'-3'-22'53,"3"6"-9,0-2 24,0-3-13,0-2-16,0 2 5,0-1-19,0 1 9,0 2-18,-5 4 1,-11 0-7,-9 6-1,-8 9-9,-5 0 1,-8 14 1,1 15-2,8 8 3,0 4 3,6 4-3,11-2-2,7-3-1,10-5 0,3-10 0,3-5 0,16-8-1,7-7 1,4-5 0,4-5-1,0-16 0,2-7-2,0-3 1,-6-4 0,-4 5 0,-6 0 1,-10 7 0,-6 6 0,-4 7 1,0 8 0,0 2-2,0 0-7,-2 12 7,-3 8 2,5 4-1,0 0 1,0 0 0,15-8 0,6 1 0,4-6 0,5-5 0,5-6-6,4 0-24,6-2-17,1-13-34,1-4-48,-4-1 8</inkml:trace>
  <inkml:trace contextRef="#ctx0" brushRef="#br0" timeOffset="242337.028">14816 17634 101,'7'-19'90,"-3"3"22,-4 4-12,0 6-36,1 3-2,-1 3-18,2 0-23,1 0-21,1 17 0,-1 14 0,0 10 22,-3 7 2,0 6-10,0 6-7,0 3-1,-3 10 1,-4-1-3,-1 1-3,2-4 0,3-8-1,0-10 0,3-10 0,0-12-3,0-9-20,10-16-18,5-4-27,5-11-33,1-19-69</inkml:trace>
  <inkml:trace contextRef="#ctx0" brushRef="#br0" timeOffset="242898.2884">14800 17684 281,'-30'-27'184,"6"10"-129,23 6-20,1 2-11,13 3-16,23 1-5,19 5-3,7 0 2,6 7 0,-8 13-2,-9 1 0,-12 1 0,-15 3-7,-18-2-10,-6 2-2,-18-1 6,-19-6 4,-2-2 6,2-7 3,4-4 0,6 0 2,8-2-2,13-2 0,2 1-2,4-2-8,0 0-42,17 0 17,10 0-15,6-11-19,0-3 2,8-2 2,0-4 10,-5-2 39,-2 0 16,-5 1 1,-1 3 44,-6 1 16,-8 8 17,-6 2 1,-5 4-25,-3 3-22,0 0-4,2 0-10,1 15-10,1 9 27,2 11-13,2 5-12,-1 6 10,-2 5-2,-5 8-9,3 2-2,-3 5 4,0-3-7,0 1-2,-3-8-2,0-5 0,0-13 1,-1-10-1,4-15 0,0-6-7,0-7-21,0-11-3,0-15-14,0-11-31,0-6-43,0-2-41</inkml:trace>
  <inkml:trace contextRef="#ctx0" brushRef="#br0" timeOffset="243205.9759">15183 17668 291,'0'-17'47,"7"2"-5,23 2-22,12-1-7,10 4-1,2 1 2,2 6 3,3 3-5,-11 0-7,-1 11-4,-12 7-1,-17 3-1,-8 3 1,-10 0 0,0-3 0,-15-1 1,-6-6 0,-4-2-1,-4 0 1,-2-3 0,2-2 9,1-1-9,3-1-1,6 1-8,4-3-16,6 4-15,2-2-56,5-1-29</inkml:trace>
  <inkml:trace contextRef="#ctx0" brushRef="#br0" timeOffset="244106.2249">15780 17314 147,'-11'-17'60,"4"3"-10,0 0 20,2-3-33,4 6-2,1 2-13,0 1-9,-2 1-7,2 0-1,0-1 0,-2 1 0,1-1 8,1 0-1,-2-2 1,2 0 1,0-1 4,-1 0-4,1-1-2,-2 3-2,2 2 1,0 1-4,0-4 0,0 4 1,0 0 2,0 4-3,0 2 0,0 0 0,0 0-5,0 7-2,0 19-5,-3 18 5,-1 12 7,-1 9 0,1-1-5,2-2-1,2-1 0,0-3-1,0-7 0,9-3 0,2-9-10,-1-9-32,1-11-30,-4-5-32,1-8-80</inkml:trace>
  <inkml:trace contextRef="#ctx0" brushRef="#br0" timeOffset="244923.9757">15811 17573 247,'6'-15'42,"1"1"-12,5-1 59,3 5-41,2-4 3,-2 2-7,1 5-17,-3 4-10,-7 3-10,-1 0-7,-2 0 2,1 15 1,0 7 12,-1 3-3,1 0-6,0-1-6,2-2 1,3-4-1,3-4 0,-1-5 0,6-1 1,1-6-1,7-2 0,4 0 0,4-2-5,3-13-5,-4-4-5,-3-3-2,-8-5 0,-11-1 5,-5 3 4,-5-1 7,-2 9 1,-14 9 5,-4 3 6,0 5-6,-2 0 6,5 20-4,5 13-2,7 9 2,5 7-2,8 8 4,20 2 0,8 11-2,6 2-3,4 8-2,-4-1-1,-6-7-1,-8-5 1,-13-13 0,-15-7-1,0-6 0,-26-15-1,-7-10 0,-10-12-1,-6-4 0,-5-17-1,2-12 2,4-12-2,8-2 3,8-1-4,13-2-14,15-2 12,4-3-10,23-1-5,16 1 1,11 0-3,6 3-1,7 3 8,1 2 14,3 7 2,1 1 1,0 2 2,-8 2 14,-14 4 4,-12 7-1,-12 8-5,-9 3 3,-7 8 3,-5 1-6,-1 0-8,0 1-7,0 20 2,0 10 10,5 4-2,-2 3-6,-1-4-1,4-1-1,-3 3-1,-1-3-1,-2-8 0,0-4 0,0-5-6,0-3-33,0-8-43,-2-5-90,-2-3-152</inkml:trace>
  <inkml:trace contextRef="#ctx0" brushRef="#br0" timeOffset="245172.7251">16704 17333 436,'0'-5'20,"0"5"-20,0 3-6,6 18 0,4 11-49,1 3-131</inkml:trace>
  <inkml:trace contextRef="#ctx0" brushRef="#br0" timeOffset="245854.9506">16895 17614 42,'-10'0'444,"-2"5"-443,9 10 1,2 5 5,1 0 11,0 10-7,0-4-2,0 1-7,0-4-1,0-8-1,0-3 1,0-7-1,0-5 0,0 0 2,0 0 3,0-13-5,1-9-5,9-6-1,4-1 2,-2-3-8,6 2-5,-6 6 14,3 6 2,-3 6 1,-4 7 1,-5 4 8,0 1-2,0 0-4,3 14-3,4 8 20,7-1-8,4 1 3,0-3-13,4-2 2,5-7 0,3 0 0,3-10 1,2 0-3,7 0 0,1-9 0,-2-7-1,-5-4 1,-6-3 0,-10-2-2,-8-1 0,-9-3 0,-6 3 0,0 6-4,-10 3-1,-10 7 0,0 8 5,1 2 3,0 2-3,1 17 2,3 8 0,6 7 2,1 8 0,6 1 5,2 9 2,0 2 1,0 4-2,2 6-7,11 1 0,0 2-3,2 3 1,-1 6-1,-5-1 1,-2 0-1,-6-6 1,-1-11-1,0-19 0,-14-12 0,-7-16 0,-2-6 0,-3-5 1,-6-9-1,-2-18 4,-6-11-3,7-10-1,0-8 1,8 0 0,8-1 0,13 2-1,4 1 0,13 2 0,21-4-2,14-2-24,12 3-36,6 6-64,-1 6-188</inkml:trace>
  <inkml:trace contextRef="#ctx0" brushRef="#br0" timeOffset="251050.707">18224 17769 95,'17'-8'100,"-4"-1"3,-7 4-9,-6 2-33,0 0-1,0 3-11,0 0-9,0 0-11,0-1-7,3 1-4,-1 0-2,1-3-3,5-4-4,5-5-3,6-10-4,8-6-2,8-3 0,1-5 1,3-4-1,6-1 0,0 0-1,-5 4 1,-2-1-6,-6 1-7,-14 8 5,-8 5-5,-10 4 3,0 11 5,-18 4-2,-11 5-1,-4 0 5,0 10 2,3 7-1,6 6 2,11-4-2,10-1 0,3 2 1,7-1-2,19-2 1,8-2 2,2 1 0,4-4-4,-1 1-10,-10-3-3,-9 3 6,-7 4-2,-10 0 6,-3 3 3,-1 2 4,-18-2 0,-7 1 0,1 0 0,1-4 1,5 0-1,11-6 2,8-2-2,0 1-3,6-3 3,21 0 1,8-5 1,9-2-1,8 0 1,6 0-2,2-4-3,3-8-36,-8-1-20,-2-4-10,-12 0-81,-13 1-22</inkml:trace>
  <inkml:trace contextRef="#ctx0" brushRef="#br0" timeOffset="251703.6093">19097 17498 166,'-18'-9'85,"7"3"-5,4 4-18,7 2-20,0 0-8,0 0-13,0 0-11,0 0-7,0 12 1,0 10 17,0 5-3,0 4-2,0 0-1,-4-1-1,4 1-11,0-8-1,0-2 0,0-4-1,13-6 0,-2-4 0,5-4-1,5-3 3,4 0-1,4-7-1,0-13-1,0-4-3,-4-4-10,-5-3 6,-3 1-3,-4 4 5,-6 6 5,-7 7 0,0 7 1,0 6 0,0 0-1,0 9-2,0 13 2,0 3 6,0 1-1,7 0 0,8-2-3,7-4 0,5-8 0,6-2-2,5-6 3,8-4-3,0-4 0,3-18 1,5-5-1,-6-6-1,-1-11 1,-2-7 0,-6-7-2,-6-7 1,-7-7-1,-9-7 2,-9-5 0,-8 6-1,0 4 0,-19 15 1,-3 18 0,1 19 0,5 12 9,-1 10 5,5 15-9,-4 29-5,1 18 9,3 15 6,6 8 2,6 3 2,0-4-12,0-6-6,12-10-1,2-7 0,5-11 1,1-14-1,5-11-5,2-11-41,-2-7-45,9-7-99</inkml:trace>
  <inkml:trace contextRef="#ctx0" brushRef="#br0" timeOffset="252206.5605">20032 17626 308,'-6'0'76,"6"-5"-56,0-1 15,5-5-19,13-1-5,10-2-1,0-6-3,2 1-4,-2-5-1,-6 2-1,-5 2 0,-6 2 0,-11 3 0,0 0-1,-6 7-3,-19 5 2,-5 3 1,-6 2 0,-2 19 5,6 8 9,3 8 9,10 8-3,9-1-3,10-2-8,0-5 1,28-4-2,9-10-2,14-9-1,10-6-2,6-8-1,-1 0-2,-8-9-2,-11-8-49,-14-1-37,-9-2-87</inkml:trace>
  <inkml:trace contextRef="#ctx0" brushRef="#br0" timeOffset="252925.9717">20469 17684 360,'-3'0'28,"3"0"-7,0-3 19,0-4-13,4-6-12,12 0 10,3-4-6,2-5-15,6-3-1,0-1-2,1-3 1,2 2-1,-7 3 1,-3 0-2,-11 3-2,-9 1 2,0 1-4,-15 9-5,-10 6-1,-4 4 10,4 0 0,4 14 2,9 0-2,9 6-1,3 6 0,12 3 1,20 3 2,9 1-1,4 1-1,0-1 0,-8-3 2,-7-4-2,-11-3 0,-11-4 0,-8-5 0,-14-1-4,-17-4 4,-9 1-1,-8-5 0,3-3-3,2-2-40,13 0-92,12-3-198</inkml:trace>
  <inkml:trace contextRef="#ctx0" brushRef="#br0" timeOffset="253599.9702">21768 17180 64,'-7'-31'228,"1"5"-173,2 6 11,2 1-2,2 8-3,0 5 0,0 4-19,0 2-19,0 7-23,0 24-2,-5 14 2,-1 15 7,-2 5-1,0 0 8,4-4-6,-4-2-6,4-5-2,4-2 0,0-7-1,0-9 1,0-10-2,0-6-34,0-10-17,0-7-34,0-3-46,9-8-31</inkml:trace>
  <inkml:trace contextRef="#ctx0" brushRef="#br0" timeOffset="253924.0036">22082 17473 234,'-2'-7'198,"-10"3"-181,8 1 29,1 2 16,3-1-30,0 1-10,5-2-11,24-2 4,17 0-13,23-4-1,11 1-1,14 2 1,6 0-1,-1-1 2,1 4-2,-9-1 1,-18 1-1,-16 1 0,-22 2-17,-18 0 3,-14-3 5,-3 1-9,-2 0-17,-16 2-4,-2 0-24,3-1-5,5 1-35,3-6-52</inkml:trace>
  <inkml:trace contextRef="#ctx0" brushRef="#br0" timeOffset="254447.9723">23147 17004 384,'7'-17'33,"5"7"19,-2 3-6,-5 4-18,-3 3-5,-1 0-20,-1 10-2,0 15 0,0 13 30,0 8-15,-11 8-2,1 1-4,-2-2 0,6-4-2,5-8-6,1-10-1,0-3-1,4-8 0,12-4 1,3-11-1,7-3 2,6-2-1,7 0 1,5-17-2,1-7-3,3-6-7,4-3-9,-9-4-2,-5-1 9,-9 1 5,-8 8 2,-10 10 5,-8 10 0,-2 7 3,-1 2 14,0 0-8,-1 13-7,-11 7 6,-5 9 1,2 7-1,6-2-5,2 2 3,3 1 1,-1 1-5,2-1-2,-3-1 0,-2 2 0,-6-3-3,-3-2-47,-8-4-56,-8-9-176</inkml:trace>
  <inkml:trace contextRef="#ctx0" brushRef="#br0" timeOffset="256998.7385">18381 18460 292,'-3'-29'58,"3"-1"10,0-2-39,0-2 3,4 4-2,3 2-9,-1 0-6,-2 5-2,-1 3-1,-3-1-6,0 6-2,0 4 8,-13 1-8,-6 8-4,-4 2 0,-6 0 1,-4 13 0,-2 12-1,-2 9 0,5 5 1,8 8 0,8 0 0,8-5-1,5-5 0,3-7 0,3-7 0,13-8 0,6-8 0,8-7 1,4-2 2,-1-18-2,-2-4 0,-3-3 0,1-3-1,-7-1 0,-5 1 0,-6 4-1,-5 7 1,-4 7 0,-1 8 0,-1 4-1,0 4-3,0 16-1,0 10 5,0 7 0,3 3 0,1-5 0,6-2 1,-3-9-1,2-8 1,4-7-1,3-7 0,3-2 1,2-9 1,3-15 1,4-10-2,2-7-1,1-1 0,2-7 1,-3 2-1,-3 3 0,-5 2-2,-5 9-1,-4 7 1,-9 6 1,-4 10-1,0 6 1,0 4-3,0 0-5,0 4 3,-2 12 5,0 9 0,2 1 1,0 4 0,0 3 0,6 1 1,3-2-1,4 0 0,-4-5-2,-1-1-2,-1-7-1,-4 1 4,-2-3-1,1 0 2,-2-1 0,0 1 0,0-5 0,1-1 0,4-4 0,0-1 0,-2-2-1,11-4 1,6 0 3,5 0 0,6-1-1,2-9-2,-3-2 1,-1-1-1,-4 2 0,-1 5-1,-2 0-37,-4 1-43,0 5-36,-6 0-102</inkml:trace>
  <inkml:trace contextRef="#ctx0" brushRef="#br0" timeOffset="257499.9646">19249 18397 155,'1'-3'76,"2"0"-32,2-2 6,1 0 11,0-2-27,6-2-1,0-2-11,3 1-9,1-6 0,2-1-2,-1 0-1,-6 0-3,0-3-2,-7-1-1,-4 4-1,0 0 1,0 5 3,-12 4-5,-10 5 1,-5 3 2,-3 0-2,4 11-1,2 11 2,5 7 4,5 7 4,7 5 4,7 2-6,2 6 0,21-9-3,5-6-4,8-9 1,5-11 0,12-6-2,-1-8-1,3 0 1,-7-8-2,0-9 0,-9-5-13,-8 2-49,-10 6-57,-14-3-113</inkml:trace>
  <inkml:trace contextRef="#ctx0" brushRef="#br0" timeOffset="259059.9701">20253 18315 209,'0'-18'76,"0"-2"-39,0 3 11,-3 4-17,-8 1-10,0 6 5,-3 3-5,-1 3-3,-2 0-9,-2 7 3,-3 12-6,3 11 5,2 6 3,3 1-7,7 5-1,6-6-5,1-5 0,0-8-1,6-4 0,9-8 0,0-9 0,9-2 3,2-3 1,3-14-4,-1-5 0,-4-5 0,-1-6 0,-6 2-6,-5 2 2,-2 7-4,-3 9 2,-6 6 5,-1 7 1,0 0-3,0 12-5,0 13 8,3 8 1,5 2 1,1-1 1,5-5 0,4-3-1,2-8-2,2-6 1,0-8 0,0-4 0,4-7 1,4-17-2,0-8 0,1-11 1,-1-3-2,4-13 2,-2-2-1,-2 3 0,0-1 0,-7 5 0,-8 8 0,-9 7 0,-3 14 0,-3 14 2,0 11-1,0 1 0,-6 25 3,-6 15-4,-1 6 3,1 8 5,3-2-4,4 2-2,1-1-1,2-4 0,1-4-1,1-13 0,0-9 0,0-8 0,4-9-3,8-7-2,5 0-17,5-14 8,5-8-9,0-2 5,1-2-6,1-1 9,2 1 11,0 2 3,1 5 0,-1 0 1,-1 5 1,0 7 0,-3 2 11,-2 5 4,-3 5-8,-8 19-2,2 9-3,-6 6 0,-6 3-1,-4-1 0,0-7-2,-4-5 0,-14-5-1,-1-3 0,-6-8-4,-1-9 5,1-4 0,-1 0 0,8 0 3,6-7-1,4 2-1,8 1-1,0-1-5,0 2 5,15 0-2,7 0 2,11 0 1,3-2-1,2 0 0,1-5 2,3-2-2,-3-5 1,-5-3-1,-1-3 0,-2-4 1,-5 1 5,-3-4 3,-6 2 9,-7 6 0,-4 2-8,-6 6 6,0 6 1,0 4-4,-3 4 0,-10 0-10,1 1-3,-2 19 0,1 9 0,4 3 2,4 4-2,5 1 1,0-4-1,10-3 0,9-6 1,5-5-1,6-8 2,7-8 0,-1-3-1,-4-3 0,-3-17-1,-5-5 0,-9 0-1,-9-8 0,-6 1 1,0-4-1,-24 7 1,-9 3-1,-3 9-2,-3 11 2,-3 6-1,7 0-3,8 17-13,5 6-20,5 4-28,7 9-55,10-7-124</inkml:trace>
  <inkml:trace contextRef="#ctx0" brushRef="#br0" timeOffset="260066.2288">22256 18173 386,'11'-28'39,"9"3"2,0 6-9,-1 4-7,-5 5 8,-4 5-4,-5 4-8,-4 1-10,-1 6-11,0 21 3,0 12 19,0 12-8,0 11-7,0 6 0,0 3-4,0-2-1,0-9-1,8-10-1,5-15 0,-2-11-3,6-13-14,0-6-16,4-5 0,2-3-22,-1-16-3,3-12-22,-1-2-18,-5-6 39,-3 3 39,-1-1 20,-1 7 45,-4 8 36,-3 7-8,-6 7-18,-1 8-6,0 0-11,-6 10-29,-15 13-2,-9 6 2,1 2 0,-2 0-4,1-1-3,-4-2 0,10 1-2,0-9 0,5-3 0,6-11 0,7 0-3,2-6-15,4 0-8,0-2 3,7-15-12,12-7-8,5-3 16,1-2-11,4 0 8,-3 9 23,0 3 7,-7 10 3,-1 4 7,-2 3 12,-1 0-2,2 7-2,-1 7 13,0 4-8,4-1-6,1 0-1,6-2-9,7-3-3,5-3-1,2-8 0,-5-1-3,-1 0 0,-7-18 0,-6-7-5,-10-5-11,-3-7-8,-5-6 8,-4-2 9,0-3 0,0 3 5,-10 1 1,-2 6 2,-1 10 3,4 8 28,3 11 2,3 5-1,1 2 0,2 2-24,0 7-8,0 15-1,0 14 20,0 6-9,3 6-3,0 4 0,-1 1-5,0 3-1,-1-5-2,-1-4 0,0-3-2,0-7-44,0-7-66,-9-12-118</inkml:trace>
  <inkml:trace contextRef="#ctx0" brushRef="#br0" timeOffset="260546.6816">23271 18294 425,'0'-6'42,"3"3"-2,-2 3-1,1 0-24,-1 0-15,2 23 1,4 10 13,-2 7-4,-1 9-4,-1-6 0,-3 3-5,0-3 1,0-7-2,0-5 0,0-8 0,0-3 0,0-13-10,0-5-19,0-2 0,3-4 4,5-17 2,3-12-17,-2-8 31,1-5 5,0-10 4,-3-7 0,3-2 2,-2-5 0,1 7 2,2 7 13,5 8 22,7 11 8,5 3-13,9 5-17,3 5-10,8 10-1,-3 6-4,-3 4-2,-4 4 0,-6 0-1,-11 14-5,-8 7-53,-10 10-57,-3 0-117</inkml:trace>
  <inkml:trace contextRef="#ctx0" brushRef="#br0" timeOffset="260819.8709">23427 18352 405,'-5'-7'32,"5"6"4,0-1 15,8 1-11,16-5-28,4 3-5,7-1-5,4 0-2,5-2 0,-2-1-1,-4 1-22,-2-2-25,-3-1-36,-8 2-43,-3 0-112</inkml:trace>
  <inkml:trace contextRef="#ctx0" brushRef="#br0" timeOffset="261301.9815">24105 18199 342,'8'-7'77,"-6"2"-22,4 3 13,-5 2-18,-1 0-35,2 2-13,-2 20-2,0 12 32,0 9-17,-3 12-8,-8 2-1,-1-1-1,0-4-3,3-10-1,-2-4-1,3-15 1,0-6-1,5-11-1,1-3-3,2-3-13,0-2 8,0-18 1,0-7-15,11-14 16,0-5 3,2-9 1,-4-8 2,0-3 1,3 2 0,0 6 0,3 7-1,0 9 2,8 3-1,2 5 6,-1 5 0,11 10-1,4 5 0,3 4-4,1 3-1,-1 7-1,-2 0 1,-11 0-1,-7 7-2,-9 3-33,-11 9-58,-2 5-40,-12 3-77</inkml:trace>
  <inkml:trace contextRef="#ctx0" brushRef="#br0" timeOffset="261570.1592">24161 18236 317,'-14'-1'66,"10"1"-28,4 0 30,0 0-21,0 0-15,4 0-9,16 0-7,1 0-12,4 0-3,2 0-1,-2 0 0,2 0-6,-9 0-41,-5 0-33,-2 0-104</inkml:trace>
  <inkml:trace contextRef="#ctx0" brushRef="#br0" timeOffset="262097.5441">24365 18516 320,'3'-5'17,"9"1"3,-3 4 20,-3 0-8,-1 0-9,-4 0-10,1 0-12,-2 4-1,0 5 0,0 2 1,0 0 2,0-1 0,-2-3-1,2-4-1,0 0-1,0-3 1,0 0 0,10 0 4,2-8-3,3-4-1,-4 3 1,-4 0 9,-1 2 29,-6 3-8,0 2-7,0 2-9,0 0-13,-7 0-1,-5 0 1,-3 2-2,3 5-1,9 1-1,1-3-3,2-1 4,0 1-5,5-2-8,19-3-13,-2 0-28,8 0-100</inkml:trace>
  <inkml:trace contextRef="#ctx0" brushRef="#br0" timeOffset="276371.1564">1984 2006 370,'-3'-26'16,"3"-1"0,0 1 14,0 2-6,17 1 6,2 0-14,5 1-15,4 0-1,2 1 0,7 9-1,-4 3 1,3 3-1,-2 4-1,6 2-7,-7 0-24,-2 0-21,-4 5 0,-8 7-30,4 0-23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</inkml:channelProperties>
      </inkml:inkSource>
      <inkml:timestamp xml:id="ts0" timeString="2020-01-24T07:09:24.9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2069 1963 313,'0'-7'105,"0"-2"-96,0-4-5,0 7 12,0 5 39,0 1-16,0 0-30,0 0-6,0 0 0,0 0 5,0 0 0,0 0-1,0 0-1,0 10-6,0 20 0,0 17 7,0 16 19,0 11-14,-3 2-2,-1 2-8,-1-3-1,4 0-1,1-7 0,0-4 1,0-11-1,0-11 0,0-42-2,0 53-11,0-38-22,1-6-25,0-9-40,1 0-6,0-13 7</inkml:trace>
  <inkml:trace contextRef="#ctx0" brushRef="#br0" timeOffset="4102.9717">2106 2000 141,'-3'-11'86,"-1"0"-68,4-4 50,-2 0-18,2 4-35,0 1 25,0 1-23,5 1-7,2 3 1,4-2-1,1-2 8,-2 1-9,2-1-3,3-1 6,4 0-6,4-4 5,4-5-2,9-3-4,-1 5 1,2 0-4,-5 2-1,-4 5-1,-4 8 0,-4 2 0,-1 0-3,-4 10-5,-2 13-45,-1 2-66,-7 8-124</inkml:trace>
  <inkml:trace contextRef="#ctx0" brushRef="#br0" timeOffset="4470.1093">2032 2302 224,'-4'0'56,"2"0"-53,2 0 56,0 0 12,0 0-43,0 0-15,0 0 1,2 0-5,6 0-3,6 0 1,5 0 7,11 0 0,7 0-8,7 0-5,3 0-1,1 0 0,-2-1-51,-5 0-110</inkml:trace>
  <inkml:trace contextRef="#ctx0" brushRef="#br0" timeOffset="5324.5226">2450 2658 229,'-2'0'150,"2"0"-149,0 0 3,0 0 41,0 0-18,0 0 22,0 0-17,0 0 5,0-4 1,9-12-4,3-8-29,1-3-4,2-9-1,6-3 1,3-6-1,6-1 0,-2 5 0,-4 2 0,-5 3 0,-5 8-1,-10 10-7,-4 8 2,0 8 1,0 2-9,0 0-5,-10 9 9,-5 8 8,0 1 2,9 1-2,1 1-7,5 1 3,0-3 3,9 2 2,8-3-1,5 0-1,-1 1 2,4-3-10,-5 1-3,-5 0 4,-6 2 4,-8 1-1,-1 1 1,0 3 1,-10-3 5,-8 1 0,4 1 2,-2-2-2,1 2 3,6-7-3,6 1 1,2-4-1,1-2-1,0-1-1,0 2 1,13-2 2,11-4-1,3-3 4,10-2-2,3 0 0,5-15-2,3-2-1,-2-4-43,0 1-37,-4-1-79</inkml:trace>
  <inkml:trace contextRef="#ctx0" brushRef="#br0" timeOffset="5744.668">3010 2584 201,'0'0'34,"0"0"-25,2 0-9,14 0 24,2 0-1,2 0-13,-1 0-5,-1-6 11,-2-1 3,-3 1 1,-2 0-1,1-5 2,-4 2 3,0-5 4,-2-5 4,-1-3-19,-2 0-8,1 2 3,-4-1-4,0 9 3,-10 3-7,-2 6-6,-7 3 6,-2 3 14,-3 17-13,0 15-1,5 3 0,5 6 0,8 0 2,6-8 0,0 2 0,9-6 1,12-6 2,7-6-1,11-4-2,3-5-1,7-9 1,3-2-2,1 0-37,-3-16-39,-3 2-43,-4 1-83</inkml:trace>
  <inkml:trace contextRef="#ctx0" brushRef="#br0" timeOffset="6172.1392">3486 2651 235,'0'0'10,"0"0"-1,0 0 5,3 0 8,7 0-9,1 0 15,0 0-12,-3 0-9,-3 3 6,-2-3 5,-2 0-6,4 0 0,-1 0 9,4 0 3,4-8-12,0-9-3,2-3 1,2-1-7,-2-8-2,-3-3 1,-4 1-1,-5-1 2,-2 11 10,0 4-7,-3 10 11,-8 5-7,-6 2-7,-5 9 8,-4 21-10,0 6-2,4 6 2,8 2-1,8-3 5,6 3-1,0-8-3,18-5 5,11-1-2,8-8 3,8-8-5,7-8 0,5-6 1,5 0-3,4-14 0,-13-3-34,-3-2-62,-8 0-126</inkml:trace>
  <inkml:trace contextRef="#ctx0" brushRef="#br0" timeOffset="7941.876">5903 2809 225,'4'-16'39,"-4"-5"-23,3 1 37,5 3 3,-4 3-24,-3 0 5,0 1 3,-1-4-10,0 3-8,0-3 7,-2 5-7,-10-3-16,-2 6 4,-5 4-4,-6 3-5,-8 2-1,-4 3 3,-5 18-1,-1 10-4,2 3 2,8 3-3,7 1 2,8-2-1,9-1 1,9-7-1,0-3-1,7-4 0,16-5 1,3-7-2,1-8-6,5-1-6,-1-1-5,-1-17 8,-3-6 4,1-5 5,-6 1-1,1-4 5,-4 5 0,-5 0 0,-5 5 1,-3 6-1,-4 8 1,0 4 0,-1 4-1,1 0 0,-1 16-8,2 8 8,2 8 1,7 0 1,0-3 1,3-7-3,6-4 0,1-2 0,3-9 2,2-7 0,0 0-1,9-9 1,-5-12-2,0-5 0,-5-3-7,-1-3 1,-4 1 1,-7 4 5,-4 0 0,-10 6 2,3 6-1,-3 9 0,0 5 5,0 1-6,0 7-5,0 13 5,-3 9 2,0 0-1,3 2-1,0-4 2,0-1-2,0-6 0,0-6 0,3-4 1,6-6-1,-3-3 0,4-1-3,4 0 3,2-12-10,1-5 10,5-3-2,-1-3 0,-2 1-1,2-3 2,1 3-2,-4 5-4,-3 5 6,-4 5 1,-2 7-2,-2 0-1,-1 0-3,5 16 6,-1 4 2,2 2 7,0 3 1,6-4-7,-2 0-2,2-5 0,7-2-1,4-8 2,5-5-1,8-1-1,5 0 0,4-14-25,2-3-39,-2-3-20,-1 0-23,-7 1-41</inkml:trace>
  <inkml:trace contextRef="#ctx0" brushRef="#br0" timeOffset="8451.9723">7163 2694 62,'6'-10'93,"0"-3"-10,-5-1-4,-1 0-8,0-6-24,0 3-2,0-1-14,0 3-6,-7 3-17,-2-1-2,-3 4 10,-4 5-16,-8 4-5,-2 0 5,-8 21 0,-2 8 0,-1 6 0,4 8-2,3 0 2,12-2-1,8-2 0,10-6 0,0-5 1,15-9-2,10-8 2,12-7 0,5-4-13,3-8-21,4-15-20,-1-8-14,-8-4-18,-1-6-3,-6 0-39,-8-3 49,-8-4 79,-8-3 36,-8-5 69,-1-4-14,0-3-36,0 4-25,-6-1-10,0 1 29,1 6 3,1 6-24,1 12-11,3 14 32,0 11-32,0 8 6,0 2-14,0 17-9,0 24 0,3 18 4,-2 11 9,-1 7-6,0 2-2,0 2 0,0-8-4,0-6 0,5-12-1,0-12-1,1-9-19,3-12-80,1-8-231</inkml:trace>
  <inkml:trace contextRef="#ctx0" brushRef="#br0" timeOffset="9090.9368">9346 2456 378,'-9'-21'71,"2"19"-27,4 2 18,3 0-48,-3 4-14,3 23-10,-3 10 10,-4 4 2,4 5-1,-2 0 2,1-3-2,1-1-1,-3 2 1,-1-4-1,0-4-47,1-6-42,2-11-111</inkml:trace>
  <inkml:trace contextRef="#ctx0" brushRef="#br0" timeOffset="9779.9759">9281 2372 146,'0'-51'223,"-3"7"-173,3 4-10,0 2-10,8 2-18,17 8-9,5-1 10,11 7-12,7 1-1,9 9-1,2 7 0,-2 5 0,-5 5 1,-15 16-3,-8 6-1,-17 9 1,-12 6-5,-2 3-16,-29 2 6,-11-2 0,-5-4 17,-9-4 0,8-3 1,1-5 0,6-9 2,13-6-1,12-7-1,8-5 0,8 1 2,0-3-2,6 0-10,15 0 10,11-8 2,8 3 0,2 1-2,2 4 0,4 0-2,0 0 2,-2 14 0,-4 3 0,-6 12-1,-12 0 0,-13 7 0,-11 6-9,-9-4-39,-26-1 24,-14-6 10,-7-3 1,-7-7 6,2-5 16,2-6 11,5-9 14,15-1 1,7 0-9,9-3-12,12-8-5,9-5-8,2-1-3,0 2 1,16-1-4,2 4 6,0 4 0,-2 6 1,-4 1-1,0 1 0,-1 0-2,1 0 1,-2 8 1,5 7 1,0 2-1,3 4 1,2-1-1,0 2 0,1-4 0,7-3-7,2-3-59,4-4-37,2-8-7</inkml:trace>
  <inkml:trace contextRef="#ctx0" brushRef="#br0" timeOffset="10213.9554">10246 2651 185,'19'-28'49,"-7"8"30,-6 4 8,-6 5-22,0 3-12,0 7-18,0 1-17,0 0-9,0 0-9,0 4-1,-9 20-4,-5 2 5,0 11 0,-2-1 1,6-3 0,2 0 0,1-4-1,6-5 0,1-4 0,0-4-2,11-9 1,2-1-1,8-6-2,1 0 0,8-7 1,-2-10-5,2-6-8,-2-3-5,-6-3 8,-6-4 5,-7-2 6,-9-3 0,0-2-11,-15 2-6,-17 4 19,-11 9 0,-3 9 8,-3 10 8,9 6-6,7 0-6,10 0-4,9 8-6,14 6-4,0 3-12,0 3-38,21-1-70,11 0-53</inkml:trace>
  <inkml:trace contextRef="#ctx0" brushRef="#br0" timeOffset="11138.1502">10637 2588 330,'-3'-12'12,"3"-3"33,0 3 4,12 2-37,4-1-4,1 5 24,-4-1-8,-6 6 0,-4 1-12,-3 0-12,0 4 0,0 17 0,0 11 22,0 3-3,0 2-14,0-3-5,0-5 2,0-3-1,0-3-1,0-4 0,8-4 0,1-6 0,0-4 0,3-2-3,4-3-8,4 0-4,0-10-4,6-7-13,0-7 2,1-2 5,0-4 0,-3-4 17,-3-4 4,-6 3 4,-6 4 0,-7 9 2,-2 10 17,0 10 40,0 2-25,0 0-17,0 3-17,0 18-3,-1 6 3,-5 6 0,5 2 3,1-5-2,0 0 1,0-7-2,15-4 2,4-1-2,3-8 0,8-4 0,1-6-11,4 0-15,1-13-11,-2-10 5,0-2-1,-4-2 4,-4-2 24,-9 3 5,-5 3 4,-7 12 3,-5 5 34,0 4 19,0 2-45,0 0-15,0 11-5,-5 10 5,-4 5 0,1-2 1,2 1 1,1-4-2,2-6 2,0-1-2,3-4 0,0-8-17,0-2-2,0 0 6,0 0 13,0-12-1,11-5 0,6-4 1,3-2 0,4-5 0,6-1-1,1 1 1,2 6 0,0 3 0,-3 9 0,-7 9-1,-5 1 1,-3 1 1,-2 17 1,-4 6 20,0 3-7,-4 3-8,-3 0 0,2-4-3,-4-1-4,1 2-13,1-8-35,1-2-70,1-7-160</inkml:trace>
  <inkml:trace contextRef="#ctx0" brushRef="#br0" timeOffset="11490.0217">12053 2665 347,'13'-17'70,"0"-2"-68,0 0 27,-2-1 1,-2 1-13,-5 3-9,-2 3-4,-2 3-4,0 6-4,-15 4-7,-15 0 8,-9 19 6,-11 7-5,2 7 2,-1 2-1,5 1-1,9 1 2,12-5 0,10-4 0,11-6-1,2-5-5,8-8 6,19-6 3,10-3-2,5-3-1,7-17-20,-3-3-22,3-7-21,-8 0-29,-4-2-6</inkml:trace>
  <inkml:trace contextRef="#ctx0" brushRef="#br0" timeOffset="11722.3372">12268 2002 189,'0'-35'137,"-4"14"-42,0 11-8,4 7-20,0 3-41,0 14-26,0 22-6,0 15 6,0 16 7,0 6-3,-3 8 5,-6 5 0,1-4-1,-5 0-7,1-11 0,-1-10-1,-1-11 0,-1-10-23,0-12-98,3-14-306</inkml:trace>
  <inkml:trace contextRef="#ctx0" brushRef="#br0" timeOffset="12733.9702">13894 2126 438,'2'-10'52,"-2"10"-28,0 0-24,3 22-6,3 16 6,4 13 1,7 10 4,8 4-1,6 3 1,1 3-2,-1-4 0,2-12-3,-2-6 0,2-10 0,-6-11 1,-2-9-1,-7-8 0,-3-11-10,0 0-5,-3-16 15,4-10 4,-6-12-1,0-11 0,0-11 15,4-10-17,0-11 0,3 0 2,7 1-3,1 9 0,2 9 0,-2 18 0,-2 13-1,-1 14 1,-2 10-2,-3 7-4,1 0-11,-3 21-59,0 8-70,-8 3-124</inkml:trace>
  <inkml:trace contextRef="#ctx0" brushRef="#br0" timeOffset="13664.2136">14834 2665 198,'4'-25'167,"-4"-1"-143,0 0 21,0 0 8,-1 6-28,-11 1-14,-6 10-4,3 8 5,-6 1-12,-2 12 1,0 12-1,-4 9 0,5 2-3,6 5 3,4-3 0,7-2 0,2-7 0,3-5-1,0-7-4,3-9 4,8-2 1,2-5 2,2 0-2,7-6 1,-1-10 0,0-4 1,1-6-2,-2 2 0,0-3 0,0 3-1,-8 5-4,-3 7 0,-5 4 5,-4 8 0,0 0-6,2 20-8,-1 7 14,1 2 1,4 1-1,-2-5 1,4-3 0,1-8-1,0-7 0,1-4 0,5-3 1,3 0 5,3-17 1,7-5-3,1-10 1,0-1-3,6-6-1,1-4-1,5-3 1,-4-5 1,-5 2-1,-10 1-1,-11 14 0,-10 15 0,-1 9 0,0 10-1,-1 0 0,-8 7-4,-1 18 4,5 2-6,5 6 4,0 1 2,1-5-3,17 0 0,1-4-22,-1-4-2,-1-1 8,-7 1 9,-5-1-1,-5-1 3,0-1 4,-6 3-6,-18 0 7,-6 1 4,0 5 0,4-7 5,7-3-5,12-3 0,7-5-8,0-2 2,23-3 6,12-4 9,7 0-9,8-3-2,2-11-31,-3-4-19,0-3-35,-3-2-38</inkml:trace>
  <inkml:trace contextRef="#ctx0" brushRef="#br0" timeOffset="13874.9708">15720 2569 83,'12'-42'73,"-3"4"-13,-5 10 39,-4 12 3,0 8-36,0 8-11,0 0-38,0 8-17,0 20-12,0 11 11,0 4 1,0 1 0,0-3 1,0-6-1,0-5 1,0-8-1,0-5 0,0-6-5,0-6-55,0-5-47,8 0-23,7-20-61</inkml:trace>
  <inkml:trace contextRef="#ctx0" brushRef="#br0" timeOffset="14018.9844">15966 2059 355,'-1'-15'42,"-7"10"20,4 5-38,-2 0-24,-4 18-19,-4 14-22,-4 5-93</inkml:trace>
  <inkml:trace contextRef="#ctx0" brushRef="#br0" timeOffset="15720.1968">16269 2779 150,'7'-13'165,"-4"-1"-125,-1-3 25,-2 3 4,0-2-27,0-1-8,0 0-21,0 4-6,-3 3-3,-7 5-4,-4 5-10,-7 0 10,-2 8 0,-7 11 0,2 5-2,2 3-1,0 1 2,9 2 1,6-9 0,5-2-1,3-6-5,3-6-12,0-4-22,0-3-6,15 0 36,4 0-2,3-12 4,1-3-3,1-4-2,0 0-6,-4 1 5,-4 1 11,0 7 2,-7 5 1,-3 5-1,-1 0 1,-2 6 2,0 20 14,2 1 17,-2 3-22,3-2 2,3-4-4,4-4-9,4-6 1,4-7-1,4-7 5,10 0-1,0-9-4,6-17-5,-1-6-19,2-4-9,-5-7 18,-1-6 8,3-5 3,-7-9-1,0-12 3,-2-6 2,-5 0 0,-1 6 2,-6 12 13,-6 15 22,-5 20 0,-4 14 20,-2 14-19,-1 0-38,0 28-12,0 17 12,-7 14 0,-6 11 2,3 5-1,-2 4 1,-2-5-1,3-10 0,1-10 0,4-13-1,2-13 0,1-8 0,1-10 0,2-9-1,0-1 1,0 0 2,2-8-2,10-7 0,4-4 0,5 2 0,0-2 0,7 4-2,2 5 1,2 3-3,8 5 3,0 2 0,-1 0 0,-1 9 1,-2 8-1,-6 1 0,-8 2 0,-8 3-2,-11 1-7,-3-3-18,-14-1 3,-18-2 0,-13-3 13,-10-9 3,-4-1 3,0-3 5,7-2 2,10 0 0,7 0-1,16-3 3,9-1 1,10 4-1,0 0-1,3-2-2,13 2-3,13 0 3,6 0 0,2 0 0,2 0 1,5 0-1,-1 0 0,0-1-1,5-6-7,-2-6-6,-1-4-4,0-6-21,-2-6 5,-7-6 13,-2-3-2,-1-8 20,-3-10 3,-4-11 0,-3-8 0,-2-8 1,2 6-1,-2 0 9,-4 9 9,-2 12 9,-8 13 19,-2 20 20,-5 14-7,0 9-18,0 6-41,-17 33-8,-10 14 8,-4 19 5,1 8-5,2 8 2,1 2 0,2-4 0,10-8-2,6-13-1,9-10 0,0-7 0,4-9 1,11-8 0,6-9 1,6-8 1,3-9-1,5-5 5,9 0-3,2-10-3,2-10-5,6-5-4,-4-7 3,-8-4-9,-3-5 1,-12-3 0,-16 1-11,-11 1-2,0 9-17,-19 8 33,-9 14 11,-4 11 18,3 0-9,-1 12-1,6 12-7,7 5 3,6 2 1,9 5-4,2 1 9,0 0 2,16-3 2,10-4-4,4-5-4,1-5-4,9-6 2,-2-9-2,-4-3-2,1-2-27,-3 0-52,-4 0-88</inkml:trace>
  <inkml:trace contextRef="#ctx0" brushRef="#br0" timeOffset="16193.0051">18053 2842 262,'0'0'33,"0"0"-27,0 0 78,0-3-19,7-6-52,7-6-12,1-2 9,1-2-9,3-5 1,1-1-1,1 0-1,2-6 0,-1-3 0,1-3-1,-5-1 1,-6 1-1,-6 7 1,-6 11 0,0 11-1,0 6-4,0 2-2,-6 3 7,-5 17 2,0 8-2,6 3 0,5 3 0,0-2 3,5 4-2,14-2 0,6-2-1,1 1 0,-2 0 0,0-2-3,-7-1-4,-9-6 6,-8-2 0,0-5 0,-22-4-3,-14-6 4,-5-2-1,-6-5 1,1 0-13,7 0 10,12 0-93,5 0-63</inkml:trace>
  <inkml:trace contextRef="#ctx0" brushRef="#br0" timeOffset="18284.8457">2249 3629 364,'-13'-8'61,"6"-4"-61,2 9-47,5 3 47,0 0 3,0 0-3,0 0 0,0 0 0,0 0 3,0 0 0,0 3 2,0 2-5,8 6 1,8 5 0,10 2 5,5 5-3,10-1 1,6-2-3,17-6 1,9-5 1,15-7 1,4-2-3,4-7 0,7-15 0,6-8-1,-2-8 0,1 4 0,3 1 0,-12 3 1,-8 2-1,-5 8 0,-14 5 0,-3 8 0,2 7 0,-4 0 1,2 2-1,4 14 0,2 4 0,3 2-1,10-3 1,8 1 0,4-5-1,15-5 1,4-5 0,14-5 1,10 0-1,9 0 0,9-2 2,14-6-2,-1-1-1,8 1 0,-1 2 1,-5 2 0,3 2-2,-6 2-5,-2 0 4,-10 0-1,-6 0 3,1 0 1,-9 5 0,4 4-1,1 0 1,-5-1-4,6 1-3,-5-3-1,3 4-9,5-6-1,-4-4 14,1 3 3,4-3 1,-3 0 1,6-3-1,-1-7 0,-2-3 0,-1-3 0,-2 1 0,-3-3 0,2-2 1,-4 0-1,1 2 1,-6 0-1,-6 6-1,-3 1 1,-5 6 1,-6 5 0,-5 0 3,-1 0 1,-2 14 3,-1 2-2,0 7 0,0-1-5,-2-1 1,-2 1 1,9-7-3,3-3 1,2-10 0,9-2 0,9-1 0,2-16 1,7-3-2,2-5-1,-3-1 1,2-2-1,-2 6 1,-3 0 0,0 4 0,-3 3 0,-6 4-3,-8 6-3,-13 4 3,-7 1-1,-7 0 3,-9 0 0,-2 0 1,-2 0 0,-5 0 0,4 0 0,4 0 1,0-4-1,1-6 1,1 1-1,-4 1 0,1 1 0,6-2 0,2 4 0,0 0 0,5-2 0,-1 4 0,5-1 0,10 1 0,4-1 0,8 0 0,5 0-3,5-1-2,5 2 2,4-1 2,-2 4 1,-1 0 1,-2 0 0,-2 10 1,-3 4-1,-6-1-1,-9 3-1,-6-2 1,-9 2 0,-5-2 0,-9-5 0,0 0 1,-6-4-1,-2 0 0,-1-2 1,-9-3 1,-10 0-2,-16 0-2,-13 0 2,-8-6 2,-13-3-1,-10 0 1,-4 3-1,-5-1-1,0-1-4,-1-2-17,-13 0 10,-2 0-2,3 3-54,-2-2-62</inkml:trace>
  <inkml:trace contextRef="#ctx0" brushRef="#br0" timeOffset="32676.3997">3477 4523 66,'7'-12'22,"0"-2"-15,4 0 4,6 1 16,4 4-10,-12 2 1,1 3-8,-2 2-6,-4 0-2,-1 1 5,0 1 5,-3 0 7,0 0 9,0 0 13,0 0-8,0 0-8,0 0 2,0-2 2,0 2 0,0 0-4,0 0 1,0 0-7,0-1 2,0 0-4,0-1 0,0-1-3,0 1-7,0 0 1,-1 1 0,-2 1 4,-2 0-5,1 0-7,-8 0-1,-3 18 0,-12 14 1,0 18-1,0 12 1,5 13 2,4 9-1,6 5 0,5 0 0,7-2 0,7-8-1,23-4 0,9-8 0,9-14-2,11-8-23,2-8-50,5-8-84</inkml:trace>
  <inkml:trace contextRef="#ctx0" brushRef="#br0" timeOffset="33567.8866">3934 4766 208,'0'-41'144,"-8"16"-132,5 4 18,3 2 33,0 2-11,0 6 1,0 4-40,0 3-5,0 4 7,0 0-15,0 4-3,11 28-6,8 19 9,2 18 19,6 7-6,-2 1-9,5 1-1,0-4-1,6-6 0,-2-10-2,-4-12 0,0-14-2,-4-13 2,-5-7 0,-7-9 2,-4-3-2,-4-2 2,6-23 5,0-8-3,-2-11-4,0-7 1,0-5-1,-4-7 0,-2-2-1,-1-3-5,-3-4-6,0 0 2,0 8 1,0 16 4,0 15 4,0 13 0,2 12 1,-2 5 0,1 3-20,3 0-35,5 3-13,-1 14-9,-2 5-90</inkml:trace>
  <inkml:trace contextRef="#ctx0" brushRef="#br0" timeOffset="33937.7591">3999 4875 251,'-7'0'72,"1"0"-50,3 0 12,3 0 7,0 0-21,0 0-19,0 0 3,0 0-2,9 0 0,6 0 3,10 0 6,11 0 2,10-3-8,2-6-5,-5 1-2,2 1-45,-5 2-136</inkml:trace>
  <inkml:trace contextRef="#ctx0" brushRef="#br0" timeOffset="34670.645">4644 4984 338,'-6'0'55,"6"0"-21,0 0-7,0 0 0,0 0-12,16 0-10,5 0-3,9 0 3,2 2-1,0 4-1,-1 2-3,-4 1 0,-6 7 1,-3-1-1,-15 6 0,-3 6-1,0-4-2,-3 4-2,-18-7 1,2-3 2,-4-1 2,4-6 0,4-3 1,3-4-1,6-1 2,6-2-1,0 0 1,0 0-2,6-6-2,10-11-4,7-8 5,4-2 0,1-9 0,3 0-4,1-4-3,-4 0-2,-3 7 5,-4 5 5,-10 7 1,-5 11 0,-6 5 8,0 5 17,0 0-15,-8 3-3,-11 16-1,-2 6-7,-3 8 5,6 1-4,8-3 1,5 2 1,5-5-3,0 1 0,9-4 2,15-6 2,9-2-3,3-3 3,7-10-4,6-4-28,-3 0-68,2-7-165</inkml:trace>
  <inkml:trace contextRef="#ctx0" brushRef="#br0" timeOffset="35059.5172">5264 4481 234,'-5'-11'184,"1"9"-137,4 1-8,0 1-22,0 1-17,20 20-4,14 16 4,12 10 22,15 8-16,5 12-1,-6 1-4,-5 7 0,-15-2 0,-15-1-1,-17-2 0,-8 1 1,-20-8-1,-20-4-1,-15-6-15,-9-6-7,-2-6-25,2-4-64,0-3-70</inkml:trace>
  <inkml:trace contextRef="#ctx0" brushRef="#br0" timeOffset="35682.8516">6038 4492 340,'9'-9'45,"-9"6"-1,0 3 3,0 0-5,0 0-26,-10 12-10,-11 21-6,-6 12 13,-6 17 6,6 9-6,3 6-4,7 1 9,9 1-3,8 1-11,2-5-1,23 0 1,11-5-3,13-14 1,6-3-2,8-13 0,1-9-7,0-10-68,-7-17-192</inkml:trace>
  <inkml:trace contextRef="#ctx0" brushRef="#br0" timeOffset="36478.1286">6268 4913 85,'9'-21'119,"1"1"-79,-4 3 18,0 9 15,-4 4-4,-2 4-23,0 0-16,1 0-12,2 0-16,2 7 0,-1 20-1,3 9 35,1 2-28,-2 4-6,0 4 0,1-4-2,-1 1 3,2-5-3,-5-6 0,0-8-30,0-5-55,-3-9-72,0-10-104</inkml:trace>
  <inkml:trace contextRef="#ctx0" brushRef="#br0" timeOffset="37002.055">6347 4855 282,'0'-17'60,"6"-4"-2,21 4-36,5 6 1,4 4 9,3 7-14,-1 0-14,-3 13 2,-4 13-1,-6 3-3,-5 5 0,-10-1-2,1 3 0,-8-3 1,-3-6-1,0-6 0,0-6 0,0-6-7,0-6 0,0-1-4,0-2 11,0 0 2,0-7 3,0-9-5,0-7 0,0-8 1,5-2-1,8-7 0,5-6-1,7-7-1,1 5 2,6-1 0,0 14-2,-1 7 2,-1 7 0,-2 11 4,-7 4 7,5 6 2,-7 0-6,2 23 1,-3 13 4,-2 8 18,-4 7-8,1 2-14,-1-3-4,1-1-1,0 3-1,-3 1-1,2-3 0,-3-4-1,-4-5 1,-4-5-1,-1-2-7,0-3-45,0-6-47,0-5-121</inkml:trace>
  <inkml:trace contextRef="#ctx0" brushRef="#br0" timeOffset="37596.9458">7461 4913 175,'0'-10'112,"0"5"-34,0 3-14,0 2-2,-2 0-41,-8 4-20,-8 16 9,-7 13-7,1 6 7,3 3 2,2 2 1,14-4-3,5-3-6,0-5-4,18-1 0,12-6 1,6-7-1,6-5-15,7-8-57,-2-5-130</inkml:trace>
  <inkml:trace contextRef="#ctx0" brushRef="#br0" timeOffset="38113.6486">7625 5078 375,'-7'-3'79,"7"1"-41,0-1-4,21 1-23,10 2-9,8 0 1,-1 0-2,-4 7 0,-5 8-1,-9 4-1,-9 4-1,-8 0 2,-3 1 0,0 1 0,-6-4-1,-7-6-1,1-6 0,3-4 1,3-5-1,6 0 4,0 0 2,0 0-2,0-8-2,0-8-7,9-3 4,5-2 3,0-4-6,6-4 4,-1 0 0,2 1-1,2 0-1,-4 9 4,-8 4 0,-4 8 0,-6 3 6,-1 4 11,0 0-3,0 0-4,0 4-10,-7 12 5,-2 6-2,4 3 4,2-3-6,3 2 1,0-5-1,0-2-1,16-4 3,6-2-2,3-6-1,6-5-9,2 0-37,-4 0-39,-3-11-82,-2-2-43</inkml:trace>
  <inkml:trace contextRef="#ctx0" brushRef="#br0" timeOffset="38360.0788">8174 4949 101,'-2'-4'223,"1"4"-147,1 0-40,0 0 2,0 0-17,9 0-16,10 12 17,1 5-3,7 2-11,-2 5-6,0-1 3,1 7 3,-5-4-5,-8 7-2,-6-2-1,-7-1 1,0 0-1,-20-5-8,-11-4-45,1-4-63,0-9-159</inkml:trace>
  <inkml:trace contextRef="#ctx0" brushRef="#br0" timeOffset="38893.9694">8586 4546 333,'-12'-8'80,"9"4"-5,3 3-29,0 1-19,0 0-20,0 2-7,18 20-6,10 17 6,11 11 7,1 11 3,5 9 0,1 1-7,-5 6 2,-7 7-2,-7-3-2,-13 0 0,-14-3 1,0-7 0,-31-5-1,-9-8 0,-8-4-1,-7-7 0,0-3-21,-2-7-68,-1-17-178</inkml:trace>
  <inkml:trace contextRef="#ctx0" brushRef="#br0" timeOffset="40159.946">12105 5005 364,'13'-43'89,"-6"26"-63,-7 4 0,0 6 5,0 4-9,-7 3-13,1 0-9,-6 1 0,-7 18 2,-2 8-1,-2 4-2,6 1 1,3 2 0,6-5 0,5 1 1,3-6 0,0-6-1,19-3-1,10-6 1,7-9 0,3 0-1,3-4-7,-6-13-5,-7-1 2,-8-5-1,-6-2 4,-5-1 5,-10-1 2,0 4-2,-10-2-2,-11 0-9,-9 0 3,-2 2-3,2 4 14,-2 0 3,7 2 3,6 5-2,10 4 5,6 3 6,3 3-11,6 1-2,23-2-2,20 0 1,15 3-1,11 0 1,11 0-1,7 0 2,0 14 2,-1 9 1,-13 8-2,-16 7-3,-23 1-1,-16 3 1,-17-3-1,-7-4-6,-11 1-4,-15-11 8,-2-9 0,1-5 2,2-10 0,4-1 1,3-9 13,9-16-1,9-13 0,0-11-9,23-6-1,17-4-2,8-2-1,6 7-11,6 4-6,-5 14-5,-2 11 6,-13 15-44,-9 10-102</inkml:trace>
  <inkml:trace contextRef="#ctx0" brushRef="#br0" timeOffset="41329.9549">14817 4507 310,'-20'-21'37,"1"3"19,11 9-9,8 6-12,0 3-25,0 0-7,16 0-2,14 0 2,12 0 0,9 0 1,4 0-3,3-7 1,2-1 0,6-4 0,-8 0-1,-6 2 2,-13 0-3,-16 2 0,-8 2 1,-12 2 1,-3 3 4,0 1 3,0 0 4,-1 0-13,-11 17-6,-3 15 6,-1 11 3,2 16-1,12 8 0,2 12 1,0 7-1,17 0 6,5 4-4,1-1-2,0-3-2,-3-2 0,-4-6 1,-5-8-1,-5-8 0,-6-7 1,0-8-1,-15-10 1,-12-3 0,-7-9-1,-9-6-1,-8-10 1,-6-7-1,0-2-10,1-2-8,12-17-13,10-5-20,4-1-46,11-8-88</inkml:trace>
  <inkml:trace contextRef="#ctx0" brushRef="#br0" timeOffset="41577.9616">14979 5075 412,'0'-5'58,"0"-2"-24,30-5-18,16 1-14,19-3 0,7 5-1,0 2 0,-8 5-1,-13 2-60,-14 0-128</inkml:trace>
  <inkml:trace contextRef="#ctx0" brushRef="#br0" timeOffset="42410.0077">15689 4991 400,'-8'0'62,"8"0"-44,8-5 6,22-2-20,11 2-4,6 1 0,2 4-1,-4 0 1,-7 3 0,-7 10-2,-8 4 1,-11 2 1,-9-1-2,-3 8 1,-5 0-1,-15 1 0,-4-1 2,0-4 7,1-4-6,6-2 2,1-6-3,6-3 1,6-4 0,4-3-1,0 0-3,0 0-9,6 0 12,13-11-2,8-12 2,4 1 2,7-8-1,1-6-1,2 0 0,-4 1 0,-1-2 0,-10 5 0,-9 7 0,-8 7 2,-7 10 1,-2 2 6,0 4 4,0 2 3,0 0-16,0 0-4,-3 0 4,-3 0 5,2 0-4,-1 0-1,-1 0-1,0 9-1,0 1-1,-4 8-3,1 6 6,0 7 2,-1 5 4,2 3 7,3 1-4,4 2-4,1-7-4,0 1-1,14-9 0,9-3 1,8-7 0,10-8 2,13-9-3,5 0-11,9-9-78,-2-18-150</inkml:trace>
  <inkml:trace contextRef="#ctx0" brushRef="#br0" timeOffset="43369.9388">16718 4459 288,'-6'-10'77,"0"3"-26,6 7-12,0 0-19,7 11-20,16 14 0,11 20 22,10 12-1,6 17-2,-1 10-3,-1 11-1,-8 2-14,-13 2 0,-12 6-1,-15-1 1,-11-3-1,-32-4 1,-20-8 1,-11-8-2,-14-9 0,-12-4-1,-9-8-2,-12-2-19,-10-10-49,1-6-111,4-18-101</inkml:trace>
  <inkml:trace contextRef="#ctx0" brushRef="#br0" timeOffset="44120.4699">14513 4467 208,'4'-17'97,"1"1"-57,0 9 6,-5 0 1,0 4 10,0 3-21,0 0-32,0 10-4,-6 21-4,-15 20 4,-4 17 18,-2 18-8,4 8 7,4 6-3,4 4-9,6-4 0,6 2-3,3-5 0,5-8-2,23-10 0,9-4 0,11-13 0,19-10-18,7-16-40,14-19-65,-1-16-187</inkml:trace>
  <inkml:trace contextRef="#ctx0" brushRef="#br0" timeOffset="45229.3377">17667 4620 175,'3'-16'39,"-3"-4"-13,2 6 10,6-3 8,-4 7-26,0 1 22,-3 3-1,-1 2-8,0 1 7,0 3-1,0 0 2,0 0-11,0 0-28,-3 14-4,-22 24 4,-10 21 6,-2 17 2,-6 12 0,5 8-2,6 1-3,3 4-2,14-4-1,9 2 0,6-10 0,6-6 0,21-10 0,9-13-3,18-15-22,8-15-26,16-14-20,1-15-125</inkml:trace>
  <inkml:trace contextRef="#ctx0" brushRef="#br0" timeOffset="45846.2198">18187 4988 528,'-12'-12'29,"8"12"-29,4 2-4,-3 26-5,0 9 9,0 10 2,1 1 1,2-4-2,-1-3 1,-2-10-2,-2-8 1,3-9 0,0-5-1,2-5 2,0-4-1,0 0 3,0 0 1,0-13-4,0-11-1,0-11-13,0-7 12,0-3-4,0-4-4,0 4 7,0 11 2,4 5 0,2 10 0,-1 9 5,-2 7 10,1 3-3,4 0-12,7 5-3,10 18 3,6 8 5,2 7 0,0 4-1,5 4 2,2-3-5,6-4 0,-4-8 0,4-6-1,-4-13-2,-5-4-32,3-8-34,-11 0-48,-6-11-38,-3-14-54</inkml:trace>
  <inkml:trace contextRef="#ctx0" brushRef="#br0" timeOffset="46070.0412">18727 4742 338,'-4'-25'63,"-1"13"22,5 9-5,0 3-29,0 0-35,0 0-16,0 19-8,0 17 3,3 13 5,3 12 9,3 0-1,-2 2-2,0-5-6,0 0 2,0-3-2,-4-7-1,-3-8-49,0-9-78,0-16-232</inkml:trace>
  <inkml:trace contextRef="#ctx0" brushRef="#br0" timeOffset="46669.9505">19161 4894 256,'0'-7'74,"0"4"9,0 1-6,0 1-18,0 1-24,0 0-25,0 0-10,-7 21-6,-4 9 6,-2 13 3,-2 5 5,9 4-2,1-1-3,5-2-2,0 0 1,1-9-2,17-8 0,2-6-1,9-9-17,3-10-26,9-7-34,0 0-69,6-12-38</inkml:trace>
  <inkml:trace contextRef="#ctx0" brushRef="#br0" timeOffset="47194.9502">19371 5045 248,'-10'-6'138,"4"4"-116,6 1 15,0 1 13,6-2-25,15 2-23,9 0 0,3 0 0,2 0-2,0 2 2,-10 5-2,-6 4 2,-8 5-2,-8 2-2,-3 3 2,0 5 2,-6 1 3,-8-5-3,1-3-1,2-6 1,4-2-1,1-8-1,3 0 0,3-3 0,0 0 2,0 0 1,0-1-3,0-13-2,12-5-26,2-7 10,6 1 10,4-7-22,0-3 1,3-3-21,0 7 26,-8 5 19,-7 10 5,-7 7 15,-5 7 29,0 2 0,0 0-24,-3 0-11,-9 12-7,-5 9 2,2 4-4,4 1 1,5 4-3,6-4 4,0 0-2,7-3 4,12-5-2,5-2-1,0-4-1,6-5-11,3-3-57,-2-4-74,2 0-60</inkml:trace>
  <inkml:trace contextRef="#ctx0" brushRef="#br0" timeOffset="47457.674">19901 4942 253,'0'-3'152,"0"3"-132,0 0 13,5 0-12,15 0-20,7 11 7,3 5 14,0 4-15,-2 4-2,-7 6-2,-6 5 0,-8 1-1,-7 3-2,0-2 4,-16 0-3,-11-7-1,-1-4-12,-2-9-30,2-3-66,-2-7-100</inkml:trace>
  <inkml:trace contextRef="#ctx0" brushRef="#br0" timeOffset="48042.8006">20347 4528 298,'0'-14'63,"0"11"-28,0 3 1,0 0-15,13 3-21,7 21 2,10 15 19,7 17 27,-1 16-8,0 8-32,-5 6 10,-4 2-13,-6 1 0,-14 1 2,-7-1-5,0-11-1,-21-1 1,-9-9-1,-8-4-1,-10-7 1,-6-7-1,-10-8-5,-6-1-10,-8-7-18,2 0-45,5-7-82</inkml:trace>
  <inkml:trace contextRef="#ctx0" brushRef="#br0" timeOffset="62848.8104">4679 7374 121,'0'0'380,"-8"0"-380,0 0-4,8 0 4,0 0 5,8-14 22,10-8 3,8-10-28,1-4-1,0-5-1,4-5 0,-4-5 0,-3-9 2,-6-1-1,-3-3-1,-9 5 1,-6 3 0,0 4 0,0 14 0,-14 7-1,1 14 1,-5 10 15,0 7-16,-6 20 0,-6 25-2,0 18 2,6 17-1,10 9 1,11 1 1,3-3-1,3-5 0,21-17 0,10-6 1,12-16-1,5-14 0,6-16 0,11-13 0,1-11-1,7-24-14,-2-8 2,-2-12-4,-9-4 0,-7-11 5,-9-9 6,-10-4 5,-10 0 0,-15 7 1,-12 11 0,0 18-1,-12 14 0,-9 16 1,0 17 5,-2 6 3,-3 29-4,2 14-3,0 23-1,7 3 6,6 5-1,6-3-3,4-10 0,1-8-1,0-13-1,0-13 1,0-10-1,4-13 0,2-3 0,2-7 0,8-3-1,0-16 1,1-6-1,4-6 1,4-5-8,0 0-6,-2 0-7,1 10 1,-5 9-5,-2 14 14,-1 3 8,-4 7 1,4 22 0,-2 3 2,0 7 2,0 0 6,2-3-4,2-5 1,6-2-4,0-8 0,4-6-1,4-10 0,-3-5 0,3 0-30,-4 0-110,-1-15-34</inkml:trace>
  <inkml:trace contextRef="#ctx0" brushRef="#br0" timeOffset="63611.2151">5922 7272 77,'-3'6'179,"3"2"-163,0 2-6,5-2 28,12-4 13,6-1-14,2-3-19,3 0-7,-1 0-4,3-7-1,-3-8-1,-4 0-2,-3-3-1,-5-2 1,-6-4 0,-5-1-1,-4-3 0,0 1 1,-7 5-2,-9 5-1,-7 8-1,-3 9-2,-4 2 3,1 27 9,2 8-7,3 6 1,10 2 0,5 0 5,9-6 0,0-5-2,4-3-5,15-10 0,8-6-1,3-11 2,4-4-1,7-2-1,-1-22-1,2-5-7,-3-6-6,-2-2 4,0-2-7,-10 3 11,0 1 3,-9 6 3,-12 12 1,0 5-1,-6 12 1,0 0 5,0 15-2,0 14-3,-6 6-1,-2 2 16,6-5-11,2-3-2,0-5-2,0-6-1,0-4 2,8-7-2,1-6 0,6-1 1,2 0 1,0-12 1,4-8-1,-1-5 0,2-2-2,2 1 0,-2 4 0,-4 3-1,0 5 0,-3 7 1,-2 7 0,2 0-2,0 17 0,0 8 0,3 0 2,0 0 6,3-2 2,3-6-1,-1-3 3,7-10-4,3-4-3,4-1 2,2-18 6,4-3-5,-5-4-6,-4-2 0,-9 1-9,-5 1-27,-10 4-23,-10 0-86,-1 2-121</inkml:trace>
  <inkml:trace contextRef="#ctx0" brushRef="#br0" timeOffset="64085.1426">4321 7098 420,'-6'0'54,"6"0"-32,2 0-18,18-5 22,24-4-17,17-3-6,5 2-1,10 1-2,-3 1-1,-7-4-53,-8-6-167</inkml:trace>
  <inkml:trace contextRef="#ctx0" brushRef="#br0" timeOffset="65891.9423">8493 7093 150,'11'-23'79,"-11"0"-43,0 4 15,0 2 22,-2 8-16,-2 2-13,1 3-8,3 4 0,0 0-12,0 0-9,0 1-10,0 20-5,0 13-7,0 11 7,-3 2 0,-3 1 3,0 0-1,-2-4-1,-3 2-1,0 0 1,3-4-1,-1-8-5,5-8-29,0-9-29,1-8-34,0-9-39,1 0-41</inkml:trace>
  <inkml:trace contextRef="#ctx0" brushRef="#br0" timeOffset="66388.3331">8417 7035 123,'0'-31'43,"0"11"24,2 3-19,10 7 10,7 6-18,11 4-25,4 0-5,5 4 6,1 14 7,1 9-12,-1 5-5,-6 4-1,-2 0-3,-6-1-1,-8-5 0,-10-1 0,-8-8 2,0-4-3,-2-6 0,-13-4-6,-1-5-3,5-2 9,1 0 2,6-10 2,4-14 0,0-8-4,7-8 1,18-9 0,8-9-1,9 0 0,9 0 0,2 7 0,4 8 0,-3 5-1,-6 11 1,-7 7 0,-10 10 0,-5 10 15,-13 0-3,-4 19-7,-7 16-1,-2 20 12,-6 5 11,-12 15 3,-3 0-17,5-2-8,4-3-2,4-14-2,5-6 0,3-9-1,3-13-1,15-11-14,14-11-50,7-6-30,6-22-152</inkml:trace>
  <inkml:trace contextRef="#ctx0" brushRef="#br0" timeOffset="67437.3907">10220 7267 231,'-2'-10'115,"2"-2"-68,0-3-4,0-3-22,2 1 5,-2 0-2,0-1-6,0 4 7,-7 4-14,-16 3-8,-8 7-3,-4 0 2,-9 20 0,-3 12-2,-2 5 0,4 3 0,10 4 0,4-4 1,9-4 0,13-6-1,6-6 0,3-9-1,7-6 1,16-8 0,9-1 0,4-8 1,3-14-1,1-7-1,3-3-7,-7-2 1,-3 1 3,-5 2-5,-7 8-7,-9 5 7,-9 6 8,-3 7 1,0 5 1,0 0 3,0 19-2,-4 5-2,-2 5 0,6 0 6,0-2-4,4-4 1,14-1-2,5-10-1,2-7 1,11-5-1,2 0 2,1-5-2,3-16 0,1-8-15,1-5-10,-1 1-3,-5 1 9,-6 1 9,-10 6 8,-10 5 2,-7 10 0,-5 9 0,0 1 10,0 4 29,-12 18-29,-8 5-5,0-1 3,8 1-3,4-1 1,3-4-4,5-3-2,0-6 1,0-4-1,0-5 0,10-4 0,5 0 1,5-1 2,3-16-3,2-2-6,0-6-1,0 0 7,0 2-3,-5 2-2,-5 4-1,-1 9 3,-5 4 2,-2 4 0,1 0-2,-1 9 0,-1 8-1,2 8 4,3 0 6,2 3 4,4-5-5,4 1-5,8-4 1,5-6 0,9-6 0,4-6 1,5-2-2,3-4-3,1-15-22,2-1-30,2-2-59,1-1 8,-3 0 15,-10 1-27</inkml:trace>
  <inkml:trace contextRef="#ctx0" brushRef="#br0" timeOffset="67894.4191">11573 7204 50,'6'-14'97,"-6"1"-24,0-1-9,0 3 7,-9 2-25,-6 0-18,-5 2 2,-3 6-21,-7 1-9,-4 0 0,-1 11 1,-4 11 6,3 9 3,1 6 1,4-2-4,10-2 3,5 0-4,10-7-5,6-5 0,0-3 0,9-11-2,15-4 2,11-3-1,6-5 0,8-18-5,-1-7-15,5-4-18,-6-6-13,-3-3-18,-6-7 21,-9-5 11,-5-7 9,-7-2 28,-8 0 0,-2 3 15,-5 7 7,-2 13-5,0 11 36,0 13 20,0 12 0,0 5-14,-5 4-32,-1 26-27,-1 11-2,-2 18 2,3 2 12,0 8 3,1-4-2,1-6-2,0-11-8,4-6-2,0-9-1,1-9 1,20-9-1,10-8 0,17-7-26,6-5-42,7-19-183</inkml:trace>
  <inkml:trace contextRef="#ctx0" brushRef="#br0" timeOffset="68652.945">13228 7028 333,'-2'-14'64,"2"9"-14,0 5-4,0 0-15,-4 22-27,-8 15-4,-6 10 0,-7 1 30,-1 4-17,4-2-8,-1-4-3,7-4-1,2-9 0,5-8-1,2-9 0,6-10 0,1-6-1,0 0-17,0-22-2,11-9 9,8-13-3,3-6 2,2-3 10,1-2-2,-4-3-1,0-1 4,-5 11 1,-4 14 0,-3 16 0,-3 18 0,1 4 7,1 28-7,6 11 4,4 9 3,7-1 8,4-4-12,4-1-2,9-8 0,4-7-1,2-11 1,4-6-1,-1-13-7,-6-1-58,-1-7-92,-5-18-39</inkml:trace>
  <inkml:trace contextRef="#ctx0" brushRef="#br0" timeOffset="68862.9379">13845 6774 234,'0'-17'77,"-4"7"37,1 9-31,-1 1-30,-4 21-31,-7 20-22,-2 19 0,1 8 8,4 7 10,4-5-12,4-2 0,1-7-3,2-8-3,-1-5 1,-2-3-1,-2-15-34,-12-18-109</inkml:trace>
  <inkml:trace contextRef="#ctx0" brushRef="#br0" timeOffset="70077.9397">15032 7444 222,'0'-17'56,"0"-10"-15,0 1 33,2-10-29,-2-3-4,0 15-7,0 3-1,-6 3-11,-7 6-13,-4 9 1,-4 3 8,-9 8-18,-1 17-1,-2 12 1,5 5-3,3 3 3,5-3 0,11-5-1,8-7 1,1-9 0,0-7-1,16-8 0,8-6 1,6 0-2,0-6-4,3-15 1,-3-6-7,-2-2 4,-4-3 0,-5 5 3,-4 1-1,-5 11 0,-7 5 3,-3 8 1,0 2 2,0 12-2,-7 14-15,-5 6 17,3 6 1,3-6-1,6-5 1,0-6-1,0-6 2,7-9-2,7-6 0,11 0 0,5-9 3,7-12 0,6-7 0,2-7-2,1-6 0,1-1 1,-3-2-2,-6 0 0,-7 4 0,-9 9 0,-13 12 0,-4 9 2,-5 9-1,0 1 3,0 0 2,0 16-6,0 10-8,0 5 8,0 1 0,2-1 0,5 1 0,0-3 0,-1-3 0,-4-1-1,-2-3 0,0 0-11,-9-1 4,-8-3 0,4-1 3,0-3 3,1 0 2,10-7 0,2 0 0,0-4-2,9-1-1,16-2 3,10 0 1,8-5-1,9-6-13,2-6-15,-4 6-44,-3-3-55,-7-1-116</inkml:trace>
  <inkml:trace contextRef="#ctx0" brushRef="#br0" timeOffset="70474.7121">15808 7427 240,'0'0'75,"0"0"-62,6 0 9,12 0 1,6 0 3,2 0-9,1 0-11,-2-10-2,-3 0-1,2-3-2,-4-4 1,-2-3 2,0-2 19,-6-2-13,-3 2-5,-3 1-2,-6 2 4,0 2-4,-2 5 14,-14 8-7,-8 4 0,-2 3-9,-9 19 8,5 11-7,5 4 1,9 6 1,6 1 6,10-3-2,0-2 2,17-7-6,13-10-2,6-5 4,13-8 0,6-9-1,2 0-2,0-12 0,-4-7-3,-2-2-23,-9-4-44,-6-4-65,-1-6-123</inkml:trace>
  <inkml:trace contextRef="#ctx0" brushRef="#br0" timeOffset="71848.4126">17990 7590 240,'0'0'11,"0"0"-2,0 0 79,0 0-28,3 0-28,9 0 15,2-3-3,5-9-9,5-3-10,10-9-10,1 0-9,5-4-4,2-3 0,4-5-1,-7 5-1,-7-2 0,-10 1 0,-9 3 0,-11 7-3,-2 5-9,-8 10 4,-13 7-17,-6 0 1,0 11 20,0 14 3,8 4 0,10 3 1,9 2-4,4-3 2,23-2 2,9-5 0,9-4 1,1-4 0,-4-2-1,-13-1-4,-12-1-14,-12 1-2,-5 0 6,-17 0 5,-16 2 4,-11 1 5,-4-4 1,6 1 12,5-4 0,13-3-4,11 0 4,9-1-12,4-1-1,21-3-10,19-1 9,11 0-2,15-1-11,1-9-8,5-1-23,-5-2-37,4-3 32,-5-3 30,-3 0 20,-11-4 0,-7 0 7,-6 2 13,-11-4 9,-7-2 7,-14 2 0,-4-1-3,-3 3-8,0 3-5,-10 5-2,-8 9 3,-2 6-8,-5 0-11,-3 21-2,1 5 1,2 5-1,8 2-3,-1 0 3,8-2 0,-1-9-1,10 0 1,1-10 0,0-6 0,3-5-1,13-1 0,2 0-4,2-12 4,5-8-4,3-1 4,3-2 0,-1 3-5,-1 0-6,-13 8 5,-4 8 1,-3 4 5,-7 0 0,-1 9-3,-1 12 0,2 8 4,2-4 17,5 4-8,1-10-4,11-3-3,3-3-2,3-9 1,8-4 0,4 0 0,8-11-1,0-12 0,7-3-17,-6-3-7,-5-3 9,-4-1 5,-9-1 8,-7 6 2,-12 4 1,-5 10-1,-4 5 7,-2 7 36,0 2 6,0 4-20,-2 16-29,-5 8-2,-1 3 2,3-1 1,2-1 0,-1-5-1,4-6 1,0-5-1,0-2 0,0-8-18,4-3-34,10 0-29,6-20-91,5-9-72</inkml:trace>
  <inkml:trace contextRef="#ctx0" brushRef="#br0" timeOffset="71991.9899">19717 7047 319,'-1'-13'99,"-2"10"-48,3 3-11,0 6-36,0 18-4,9 8-9,6 7-5,0 6-44,0-2-92</inkml:trace>
  <inkml:trace contextRef="#ctx0" brushRef="#br0" timeOffset="72529.8648">20105 7428 363,'4'-21'83,"6"3"-55,0-5 9,-2 0-17,-6 1-16,-2 3-2,0-1-1,-13 8-1,-14 7 0,-14 5 0,-6 2-8,-8 20 8,-3 10 0,6 5-1,11 3-2,10-1 3,10-2 2,18-3-2,3-9 0,12-2-2,21-9 2,4-12-1,11-2-14,3-9-11,-4-15-32,-3-7-19,-5-7 20,-6-5 39,-4-6 4,-8-1 14,-5-1 1,-5-2 19,-4-6 18,0 0 14,-2-2-20,-2 2-5,-1 12 5,-2 17 13,0 16 5,0 11-9,1 3-12,-1 11-11,0 30-18,0 15-5,0 14 5,-1 1 4,1-2-1,0-5-2,0-5-1,7-9 0,8-6 0,7-14-10,10-14-60,4-16-96</inkml:trace>
  <inkml:trace contextRef="#ctx0" brushRef="#br0" timeOffset="73489.9527">21546 7481 335,'-3'0'135,"3"0"-113,0 0 19,9-14 13,9-8-27,10-9-24,2-3-3,2-6-1,0-5 1,3-4 1,2-5 3,0-6-2,-3-8-1,-5-5-1,-8-2 0,-6 8-1,-15 8 0,0 19-1,-11 13-2,-8 14-2,-6 13-4,-8 10 5,-9 30 5,-6 22 0,6 19-3,4 11 3,11 3 0,10-2 4,11-9 0,6-12-3,19-11 0,14-15 1,11-11-2,3-15 0,12-11 0,-2-9 0,4-3-6,-7-15-7,-4-7-6,-8-6-9,-11-2 3,-7 0 19,-13 4 0,-7 6 6,-4 12 1,0 6 2,0 5 28,-9 5-6,-3 16-25,-3 11 0,5 4 0,7-1 0,3-2 1,0-4 1,15-2-2,8-11 1,4-4 0,6-7-1,3-5 1,-2-1-1,-2-19-6,-5-2 6,-8-7 0,-12 0 0,-7-6 0,-1 4 4,-24-3 1,-7 4-1,-5 5-3,-3 5-1,1 9 0,5 5-2,6 6-1,8 0-21,3 0-24,8 0-39,5 1-91</inkml:trace>
  <inkml:trace contextRef="#ctx0" brushRef="#br0" timeOffset="73715.2581">21996 7003 247,'-23'-7'134,"14"7"-102,9 0 24,0 0-15,19 0-41,15 1 0,22 4 1,8-5 6,11 0-2,-4 0-3,-4-5-2,-12-6-5,-16 0-18,-15 0-34,-9 4-56,-15 3-6</inkml:trace>
  <inkml:trace contextRef="#ctx0" brushRef="#br0" timeOffset="74788.8292">23760 6889 130,'1'-26'104,"-1"8"-41,0 8 40,0 7-7,0 3-46,0 0-11,0 20-36,-4 23-3,-13 18-5,-7 14 5,1 4 4,0-1 1,4-3 0,-1-7-4,6-8-1,5-10 0,3-16 0,4-10 0,1-12 0,1-9 0,0-3-6,0-7-3,3-19 9,16-10-3,5-9 3,3-1 0,3 5-1,3 6 1,-1 11 0,2 10-1,1 9 0,3 5 0,-2 1-1,-4 21 0,-4 8 1,-4 4 0,-5 1 0,-13-1 1,-6-5-10,-1-2-18,-28-4 9,-4-6-2,-5-7-8,-7-3 11,-3-5-1,5-2 13,4 0 5,6 0 1,8-3 0,10 0 2,8 2-1,7-1 1,4 2-2,19 0 7,10 0-7,10 0 0,3 0 1,9 0-1,2-5 1,5 0-1,-1-7-1,-3-2-1,-5-3-1,-7-7-12,-7-1 0,-2-4 13,-4-2 2,-3-2 2,-6-1-2,-8 4 1,-7 4 5,-7 6 7,-2 10 9,0 7-3,-12 3-2,-11 9-8,-1 15-12,-4 10 4,6 6-1,7 5 6,10-1-3,5-4 3,6-1-3,24-7-3,11-10 1,9-8 3,11-9 1,-1-5-2,-2 0-2,-7-10-1,-16-7-18,-9-5-27,-7 1-19,-15 0-39,-4 0-60</inkml:trace>
  <inkml:trace contextRef="#ctx0" brushRef="#br0" timeOffset="76348.361">4133 9149 416,'6'-25'28,"11"-5"-28,16 9 2,19 4 10,12 12-5,-18 5 2,-2 2-4,-10 17-4,-10 5-1,-10 4 0,-11 5 1,-3 8 1,-10 1-2,-14-3 0,-6-2 2,-1-10-3,4-9 4,8-6-3,11-7 3,5-3 0,3-2 0,0 0-1,8-17 2,17-10 6,11-10-4,3-8-4,5-2-2,-2 0 0,1 1-2,-9 7 2,-9 4 0,-7 7 2,-9 9-2,-8 7 0,-1 7 2,0 5 2,0 0 12,-9 5-10,-6 16 2,-6 3-10,5 6 4,3 1-2,9-1 2,4 0-1,0-1 1,14-1 1,11 0-2,7-6 2,8-2-3,3-6 3,1-5-1,0-1-2,-5-3-18,-2-2-56,-7-3-91</inkml:trace>
  <inkml:trace contextRef="#ctx0" brushRef="#br0" timeOffset="76580.9319">5082 9181 277,'3'-2'111,"6"-3"-64,6 3-16,9-4-2,7 0-12,6 0 4,7-1-2,-4 0-10,-9 1-6,-8 3-2,-11 1-1,-5 1-1,-7 1-14,0 0-61,-17 0-112</inkml:trace>
  <inkml:trace contextRef="#ctx0" brushRef="#br0" timeOffset="79018.1687">5689 8748 403,'0'-12'40,"3"5"-23,0 7 7,-1 0-1,2 12-21,-1 18-1,3 14-1,-5 10 25,-1 0-9,0 4-6,0-7 4,0 2-6,0-7-6,0-6-1,0-8 0,0-11-1,0-7 1,0-8-1,0-6-1,0 0 1,0 0-1,8-12 1,4-10 2,6-7-1,0-1-1,7 3 0,2 5-1,6 5 1,1 10-1,3 2 0,-4 5 0,1 0 0,-4 7 0,-6 10-2,-9 5 2,-6 3 1,-9 2-1,0 1-2,-14 0-10,-20 0 4,-9-5-9,-6-2 4,0-9-5,5-4 6,6-8 11,8 0 0,12 0 2,5-5 1,9-7 0,4-2 1,2 0-1,17 1-1,5 3-3,1 3 2,4 7 0,-2 0 0,1 0 0,-4 0 1,3 5-2,-5 4 1,3-1-16,0 0-3,3-4-1,2-4-5,4 0 0,0 0-5,2-12 7,-3-3 6,3-4 11,-4-3 7,-2-2 2,-7-2 15,-7 1 22,-7 3 10,-6 1-8,-3 4-4,0 2-2,-3 6-11,-12 4 3,1 5-11,-5 0-15,0 13 5,-1 10-6,3 6 1,3 4 2,4 0-1,7 3 0,3-5-2,0-1 0,6-5 2,12-7-2,4-6 0,6-7 0,2-5 1,6 0 1,0-8-2,-2-13-2,-3-6 1,-8-2-1,-11 0-2,-8-1 4,-4 4 0,-12-1 0,-16 5 0,-11 6-2,-7 6-5,4 6 5,9 4-2,5 0 3,12 7 0,8 2-2,8 4 1,0 1-3,8-2 2,17-4 3,12-4-2,6-4-5,2 0-3,3 0-3,-6-9 0,-2-5-1,-9-1 0,-4-2 9,-7 2 3,-7-2 2,-1 5 2,-8-1 13,-1 5 14,-2 4-7,-1 1 2,0 3-4,0 0-6,0 0-6,0 11-8,0 11-4,0 5 4,0 3-1,0 4 2,0 1-1,8-4 1,-2-2-1,5-2 0,0-5 0,3-10 0,4-4 0,0-7-1,4-1 1,3 0 0,-1-12-7,0-12-7,2-5 0,-2-2 3,-1-6-3,-6 3 2,1 0-1,-9 3 6,-6 9 6,1 7 1,-4 6 0,0 7 5,0 2 23,0 0 0,0 15-24,-1 11-4,-5 5 0,4 3 4,2-2-3,0-1 1,8-6-2,9-2 0,4-10 0,3-3 1,5-9 1,5-1-2,-1-2-10,2-14-9,-2-9-17,0-1 0,-8-1-12,-8 0 8,-4 7 15,-8 5 25,-5 5 0,0 5 31,0 2 24,0 3 1,0 0-18,0 10-27,-5 9-11,-5 8-2,4 3 2,3 0 0,0-2 1,3-5-1,0-4 0,0-5 0,0-6 0,0-5 0,0 0-5,0-3-14,0-2 2,4-13 8,11-12 9,2-1 0,2-3 0,-1-2 0,4 5 0,2 5 0,-3 7 0,-6 5 0,-2 9 0,-2 2-1,-3 2 0,-1 18 0,3 9 1,-5 5 3,-1 2 12,4-2-8,2-3-4,2-3-1,7-6-2,1-6 0,8-9 1,8-5 1,12-2 2,5-2-2,5-15-2,5-6-2,-5-8-19,-5-2-5,-1-4-2,-12-1 0,-6 5 3,-16 3 8,-13 8 15,-5 3 2,-11 6 6,-19 6 26,-7 7-14,-7 0-18,-6 12 0,10 12 1,1 5 3,8 5 0,7 2 2,10-1-4,13-4-2,1-4 1,4-6-1,20-7 1,6-8-1,4-6 0,2 0-9,5-20-5,3-8-14,-5-6-14,1-5-15,-1-5 6,-8 1 14,-5-2 28,-11-3 9,-5 0 6,-7-6 18,-3-2-5,0-2-8,-3 3 8,-7 6 8,4 5 9,2 16-2,2 11 7,2 9 15,0 7-6,0 1-17,0 12-26,0 17-7,0 17 0,-3 7 12,-6 5 11,1 5-11,-1 1 9,1-2-12,2-7-7,1-6 0,5-6-2,0-9 0,0-7 0,16-10 0,4-8-2,7-9-26,3 0-25,4-1-36,-9-19-113</inkml:trace>
  <inkml:trace contextRef="#ctx0" brushRef="#br0" timeOffset="80082.1182">9824 9225 162,'-2'-24'48,"2"-8"-8,0-8 29,8-4-17,10 12 6,3-4-19,11 0-28,0-3-2,4-2-2,2 0-5,0-1-1,-8-1 1,-10 3-1,-5 0 1,-12 1-2,-3 6 1,0 6 0,-12 6 1,-4 7-1,-2 9 12,-1 5-5,-4 14-2,-2 26 1,-1 19-4,7 15 9,9 9 2,7 14 10,3 6-9,0 15-4,15 1-2,4-1-8,3-3 1,0-11-2,-3-7 1,-3-12-1,-11-11-1,-5-8-22,-2-20-20,-17-13-89,-11-23 8,2-10-183</inkml:trace>
  <inkml:trace contextRef="#ctx0" brushRef="#br0" timeOffset="80802.4245">9638 9522 393,'-8'-8'33,"8"-3"-7,0 3-1,21-6-2,17-3-15,15-3-8,18-1 1,5-3-1,4-2 0,3-3 0,-7-2 0,1-4-5,-17 4-7,-9-1 3,-17 5-1,-14 1-1,-11 4 1,-9 5 8,0 4 2,-2 4 2,-8 7 4,-2 2 15,-2 0-5,4 7 3,-2 11-16,6 5-2,3 4 1,3 3-1,0 1 0,3-2 0,15-3-1,1-5 0,5-6 1,2-8-1,0-7-1,-1 0-14,-5-2-5,-8-12 0,-4-3 6,-8-5 3,0 2 7,-10-1-3,-6-1 4,1-3 3,-1 3-2,5 2 2,5 3 0,6 7 2,0 2 1,11 2 4,16 1-5,12 4-2,9 1 0,4 0 0,6 9 2,0 7-2,-1 3 0,-4 8-2,-9 2 2,-13 7 2,-13 0-2,-18-2 0,0-2-2,-15-10 1,-8-6-7,-2-8 7,4-8-4,3 0 4,6-5 1,9-19 13,3-13-4,5-6-4,22-6-2,7-2 0,9 6 2,5 6-4,2 6-1,3 10 0,-8 8-14,-9 9-29,-10 6-81,-9 0-54</inkml:trace>
  <inkml:trace contextRef="#ctx0" brushRef="#br0" timeOffset="81477.9328">11281 9124 274,'0'0'109,"9"0"-70,9 5-30,-1 13-8,-1 4 1,1 7 4,-4 3-1,-6 1-2,-7 0-2,0-5 0,0-3 2,-10-9-3,-1-4 0,1-8-3,4-4-2,3 0 5,0-9 1,3-10 5,0-7-4,7-5 0,11-4 5,5 1-4,5 3-2,0 7-1,9 7 1,-5 7-1,-1 5 0,-1 5 0,-6 0 0,-2 15-1,-3 6 1,-7 4 0,-4 6 2,-2-2 2,-5-2-3,-1-5 0,0-5 0,0-8-1,0-6 0,0-3 1,0 0-1,5 0 1,4-15 6,6-12-2,3-6-5,10 1 0,2-2 0,7-4 0,3-1-1,4 3 1,-5 7 0,-8 9-1,-3 8 0,-9 9 1,-3 3 0,-6 10 1,-6 18 3,-4 9 5,0 7 10,0 7 2,0 2-18,0 3-2,-1-6-1,-1-8-25,-1-8-85,-1-16-201</inkml:trace>
  <inkml:trace contextRef="#ctx0" brushRef="#br0" timeOffset="82931.9335">12362 9207 441,'5'-18'68,"5"5"-31,2 3-18,-6 4 4,-2 6-9,-2 0 2,-2 0-14,0 16-2,0 9-4,0 9 4,0 4 2,-9-1 3,2-1 1,0-7-2,6-5-3,1-3-1,0-6 0,0-8 0,8-5 0,5-2-1,2 0 1,6-6-3,3-13-2,0-8 0,1-1 0,2-6 0,2 0 1,-3 1-3,-2 7-5,-9 7 1,-6 9 8,-6 9 2,0 1 1,-3 13-2,1 16-3,2 4 5,2 4 2,5-3 1,5-1-1,8-5-1,7-6 1,7-10-1,2-4-1,4-8 1,5 0 1,2-13-2,7-11 1,-2-9-1,-3-4-1,2-9 1,-7-8 0,0-5 0,-4-3 0,-6-6 0,-10-2 0,-6-5 1,-5 0 2,-8 3-2,-8 11-1,0 11 1,-10 17 0,-7 16 15,-1 16 1,-4 2-14,-6 34-3,-2 18-1,2 12 1,9 6 1,8 6 0,5-2-1,4-2 1,2-1-1,5-9 0,14-5 1,5-7-1,3-12 2,4-11-2,3-9 0,5-8 0,5-8 0,3-3-2,0 0-7,3-10-3,-4-7-8,-2-6 3,-2-8 11,-7-6 4,-5-2 2,-10-1 0,-6 5 2,-11 5-2,-3 7 0,-3 7 1,-19 7 2,-5 8 0,-4 1-3,-1 7 0,3 15 0,2 7 0,6 3 0,6 0 0,5 1 0,8-6-1,2-4 1,0-6 0,2-6 0,9-6 0,3-5 0,1 0-8,5-3 3,0-11-3,2-8-1,1-3-6,-4-3 3,2 0 7,-5 5 3,-2 4 1,-5 9 1,-2 9 0,-2 1 0,-2 11 0,3 12-4,-1 4 4,-1 5 0,6-6 2,1-2-2,1-5 1,4-8 1,-1-4-2,-2-7 1,2 0 0,3-5 3,-3-14-2,3-8 1,-3 1-1,-2-7 11,4-2 2,2-2-6,5 2-5,6 0-4,4 9 0,2 4 0,0 9-1,1 11 1,-1 2-1,-5 6-1,-7 20 0,-5 8 0,-5 4 1,-10 3 1,-4 1 0,0-4 0,-21-6 0,-5-5-3,-7-11-11,-3-6-1,3-9 8,6-1 3,5 0 4,6-6 0,9-8 4,7 1-2,0-2-2,5 2 0,16 7-6,6 1-31,6 5-47,2 0-65,1 6-86</inkml:trace>
  <inkml:trace contextRef="#ctx0" brushRef="#br0" timeOffset="83241.5528">14560 9344 85,'4'0'200,"-1"0"-122,-1 0-15,-2 0 3,0 0-18,0 0-14,0 0-13,0 0-7,0 0-8,0 0-6,-12 0-3,-1 5 1,0 2 1,3 1 1,4-2-1,3-1-3,-2-2-2,5-3-1,0 0-4,0 0-2,6 0 1,8-5 8,2-10 4,1 1 2,-4-3-1,-4 0-1,-5 3 0,-4 3-18,0 5-29,-29 5-78,-9 1-125</inkml:trace>
  <inkml:trace contextRef="#ctx0" brushRef="#br0" timeOffset="85405.9306">24441 7302 82,'0'-8'30,"0"0"3,0 1 8,0 0-10,0 3-6,2-1-3,-1 2 4,1-1 0,-2 1-15,0 2 8,0-2 3,0 0-10,0 2 0,0-1-2,0 0 4,3 1 0,-3-1 0,0 2 0,1-2-6,1 1 0,-1-2-2,2 0-1,0 1-2,2-4-2,2 3-1,-2 0 1,5 0-1,-2 1-1,2-1 1,-4 3 0,-2 0 0,1 0 0,-3 0 0,-1 0 0,-1 0 0,2 0 0,-1 0-1,5 0 0,-2 0-1,5 0 2,0 8 0,1-2 0,1 1 0,-2-2 0,-4-2 0,-1-1 0,-4 0 0,0-2 0,0 1 0,0-1-2,0 2 2,0 1-4,0 0 1,0 1 3,-7 1 0,2 2 1,-1 0 0,2 0 0,-1 2-1,0-2 0,1 0 0,3-3 0,-2 1-2,1 2 2,-2-1-1,1-2 1,-2 1 0,1-2 0,-4 3 0,3-3 0,-3 1-2,1-1-2,0-2 3,-3-1 0,-3 0 1,-1 0 1,-4 0-1,-6 0 4,2 0-3,-2 0-1,3 0 2,3-1-2,5-2 0,3 3 1,5-2 0,3 2-1,2 0-1,2 0-38,19 6-97,4-6-38</inkml:trace>
  <inkml:trace contextRef="#ctx0" brushRef="#br0" timeOffset="133299.2688">1304 7224 574,'-9'-9'14,"6"4"-14,3 5-8,0 0 7,0 14-3,16 11-1,7 8 5,10 3 1,-2-2 1,6-3-1,-7-4 0,-2-5-1,-2-5 0,-6-9 0,-3-1-18,-2-7 3,-3 0-1,-3-14 3,-3-7 13,-2-8 0,-4 3 2,0-3 7,0 3 7,0 9 0,-4 3-2,-8 8 10,-6 6-11,-6 0-6,-6 13-4,-7 14-3,-2 5 0,2 3 0,10-4 2,5-1-2,4-2-2,10-5 1,4-4-1,4-11-16,0-3-17,0-5-10,6-1-1,15-17 25,7-12 17,0-5 3,2-7 0,-3 1 1,-6 0 0,0 4 1,-8 11 2,-4 10 3,-6 8 14,-3 8 4,0 0 2,0 19-14,0 15-12,-12 8 0,0 6 6,2-1-1,-2-5-2,6-4 0,3-7-3,3-7 0,0-8 0,-3-3-15,3-6-53,-2-7-63,-2 0-67</inkml:trace>
  <inkml:trace contextRef="#ctx0" brushRef="#br0" timeOffset="133481.0504">1223 7427 301,'-4'0'140,"2"0"-128,2 0 3,0 0 21,5 0-15,18 0-11,24 1 0,16 0 4,17-1-5,-2 0-9,-10-16-65,-20-4-254</inkml:trace>
  <inkml:trace contextRef="#ctx0" brushRef="#br0" timeOffset="134895.3708">1508 10982 439,'-3'-18'57,"0"1"-14,3 6 9,0 3-16,0 6-9,0 2-8,2 0-13,5 0-6,8 0 0,2 13-5,8 3 4,2 8-1,-2 0 2,0 2 0,0-2 0,0-4 0,-1-3-5,-2-6-16,-7-5-19,1-6-14,-5 0 0,-7-2-11,-1-15 11,-3-3 43,0-1 11,0-3 2,-4 2 25,-5 6-2,1 3 0,2 9 6,-1 3-5,4 1 7,-3 1-23,-9 16-10,-6 6-8,0 2 8,1 1 2,3-5-1,6 0 1,1-7-2,4-6-2,3-2-3,0-6-10,3 0-21,0-3-3,0-16 23,15-7 12,1-2-11,1-4 14,2-4 1,-1 1 0,-1 3 1,-2 3 8,-5 12 3,-1 8 0,-9 7 3,3 2 24,-3 0-6,0 21-26,0 11-7,0 9 0,0 2 15,-3-1-11,0-1-3,3 3-1,-3-6 0,3-4-29,-3-5-32,-2-6-97,-5-9-69</inkml:trace>
  <inkml:trace contextRef="#ctx0" brushRef="#br0" timeOffset="135063.8285">1413 11174 83,'-7'-2'391,"7"2"-344,0-1-9,0 1 2,19-3-18,24-3-22,15 0-4,17-6-21,-1-5-94,-2-7-321</inkml:trace>
  <inkml:trace contextRef="#ctx0" brushRef="#br0" timeOffset="136591.34">3944 11011 324,'0'-19'56,"1"8"-14,4-1-5,-5 10 0,3 0-11,-3 1-8,0 1-1,0 0-4,0 0-3,0 0 2,0 0-2,0 0-4,0 1-6,0 20-4,0 10-4,0 6 8,-10 5 1,-1 1 3,-1-2-3,0-3 1,3-7-2,2-8 1,-2-6-2,3-8 2,6-4-1,0-4 0,0-1 0,0 0 0,0-15 3,0-14 4,12-19-4,7-10-3,10-6-2,5-4 1,-1-2 0,-1 3 0,4 4-3,3 9 1,-4 7 2,-1 15 0,-3 10-1,-6 10 2,-2 8 0,-8 4 2,-2 6-2,-4 24-4,5 18 1,-3 11 3,-2 8 14,2 3-9,-1 2-1,-2-2-2,0-1-1,3-4 0,-2-9-1,-3-4 0,-2-6-1,-2-4-32,-2-9-35,0-8-54,-9-11-79</inkml:trace>
  <inkml:trace contextRef="#ctx0" brushRef="#br0" timeOffset="136803.8994">3962 11232 478,'0'-2'32,"0"2"-11,12-1 4,30 1-8,14-3-15,20-1 2,3 1-3,1 3-1,-6 0 0,-10 0-19,-16 0-50,-11 0-81,-17 0-99</inkml:trace>
  <inkml:trace contextRef="#ctx0" brushRef="#br0" timeOffset="138353.9339">4705 11285 108,'-2'-9'187,"2"5"-104,0-2-32,0 2 0,6 2-14,3-3-8,-3 5-10,3 0-10,-3 0-5,1 5-2,-2 7-2,-5 10 0,0 2 0,0 5 6,-6 2 0,-7-4-3,-1-1-1,1-7-2,2-5 1,4-5-2,2-6-1,4-1 1,1-2-4,0 0 5,0-14 0,1-8 5,13-10-5,5-5-9,5-1 4,3 4 4,3 5-1,4 5-1,-4 6 2,-5 7 0,2 7 1,-6 4-1,-2 0 1,-8 14 0,-4 9-2,-2 8 2,-4 4 1,-1 1 2,0-1-2,0-2 0,4-2-1,4-1 0,-2-9 0,5-6-7,4-5-31,7-10-34,-1 0-47,6-6-17,3-17-31</inkml:trace>
  <inkml:trace contextRef="#ctx0" brushRef="#br0" timeOffset="138902.829">5267 11311 268,'0'0'131,"0"0"-51,0 0-35,0 7-16,0 7-24,0 10-2,0 0 8,0-1-6,0-1-4,9-3-1,6-5 0,5-4 0,8-7 2,2-3 3,-2-2-5,3-16-6,4-3 1,-7-9 0,-4 1-3,-5-4 2,-7 6 5,-6 5 1,-4 8 1,-2 5 0,0 8 5,0 1 18,0 1-8,-12 22-16,-2 12-2,-7 19 2,2 12 4,5 10 1,1 17 2,1 9 2,0 6-2,2 2 0,2-6-7,1-9 0,4-6 1,-6-19-1,-3-14 1,-3-17-2,-3-13 1,0-12 0,-8-9 0,4-5-2,-15-5 2,-5-20 0,2-12 3,0-10-1,6-3 0,7-3-2,12-4 0,10-3 0,5-3 0,14-5 0,26 5 0,9 0-1,11 8-9,7 6 0,-5 6-14,0 4-1,-5 10-8,-15 2-34,-13 1-127</inkml:trace>
  <inkml:trace contextRef="#ctx0" brushRef="#br0" timeOffset="139922.7291">6977 11287 341,'4'-22'60,"-4"3"-16,0 8 11,0 5-17,0 6-11,-4 0-6,-12 11-13,-6 14-8,-6 6 0,3 3 0,2 7 0,2-1 4,6 0 2,8 1-2,7-4-1,0-8-2,6-7-1,18-4 0,7-10 1,9-8 0,8 0 6,1-21-1,-4-9-6,-2-8 0,-12 1 0,-11-4 0,-14 2 0,-6 0 2,-9-3 0,-21 6-2,-7 6 0,-9 10-2,2 13-4,-2 7 5,6 0 1,6 22-5,13 6-10,9 3-28,12 1-49,1 1-105</inkml:trace>
  <inkml:trace contextRef="#ctx0" brushRef="#br0" timeOffset="140304.6625">7516 11285 316,'2'-10'48,"1"1"4,0 3-12,-3 3 11,0 3-7,0 0-12,0 0-17,-2 8-3,-14 10-8,-11 9-1,5 1 0,5 9 0,2-2-1,8 0 0,5 0-2,2-5 0,8-1 0,17-10 0,8-6 0,12-12 0,10-1-7,8-3-21,-1-12-18,-6-2-36,-6 0-70,-16 0-49</inkml:trace>
  <inkml:trace contextRef="#ctx0" brushRef="#br0" timeOffset="140626.3627">7971 11315 125,'3'-10'155,"2"2"-71,-4 4-29,-1 3 13,0 1-15,0 0-9,-9 0-19,-16 13-22,-8 7 4,-1 9-7,1 2 1,8 1 2,4-1 1,12 1-1,9-6-2,0-1-1,20-5 0,12-4 0,8-11 2,14-4-2,4-1 0,2-4-19,-3-14-29,-5-4-29,-5-4-32,-12 3-30,-10-3-3</inkml:trace>
  <inkml:trace contextRef="#ctx0" brushRef="#br0" timeOffset="141384.0551">8301 11297 150,'-5'-17'99,"2"6"-8,3 2 9,0 4-38,0 5-11,0 0-15,0 0-10,0 0-17,0 21-9,0 4 1,0 6-1,0 5 16,-4 1-10,0 0-5,4-4 1,0-5-2,0-2 1,1-9-1,12-9 0,4-8 0,7 0 0,4-14 0,0-7-5,1-6-4,-1-4-1,0 3 1,-5 0 2,-5 8 3,-6 8 2,-5 7 1,-4 5 1,-3 0 0,0 10 0,0 13-4,0 9 4,-3 2 9,3-1-5,0-3-2,0-7 0,0-7-2,14-7 1,3-7-1,4-2 2,5-1 0,2-20 3,2-8-3,0-8 0,7-2-2,3-3 1,2-5-1,-4 1 0,6-4 0,-17 4 1,-9 9-1,-11 14 1,-7 8-1,0 14 2,-19 1 2,-3 7-1,-1 16-3,7 7-1,11 2-1,5 2 1,0-1 1,18-3-1,3-4 1,3-1 0,-7-4-5,0 0-13,-11-2 0,-6-2-2,-1 2 7,-21 1 5,-4 3 5,-4-3 2,0 1 1,9-4 1,11 3 1,6-6 1,4 3 0,4-5-3,18-2 0,18-3 1,10-4 2,8-3-1,6 0-1,-1-3-1,2-9-2,-5-1-8,-9-4-13,-1-1-14,-15-4-19,-7 5-9,-11 0-75,-7 5-44</inkml:trace>
  <inkml:trace contextRef="#ctx0" brushRef="#br0" timeOffset="142171.9013">9493 11451 73,'4'-12'154,"3"-2"-72,-3 0 5,0-1-19,1 0-9,-4 2-7,-1 3-21,0 3-16,0 3-5,-10 4 0,-13 0-4,-13 12-5,-4 12-1,-2 4 0,-1 8-1,3 2 1,9 0 1,9-4-1,7-9 0,11-3-1,4-11 1,0-1-3,4-9-12,16-1-5,7-1 5,3-15 5,1-4-3,-1-4-6,-4-1 4,-4 2 9,-3 3 4,-4 6 1,-3 6 1,-5 2 0,-1 6 2,-4 0 4,1 7 2,0 9-6,3 2 20,1 3-10,5-2-2,4-4-8,3-5-2,4-5 2,3-3-1,0-2 2,4 0-3,-6-13-2,-4-6-14,2-8-5,-10 1 10,-2 0 3,-5 2 6,-4 2 2,-1 4-1,0 7 1,0 8 0,-1 3 2,-7 0 10,-3 14-7,-2 9-3,3 5-1,1 4 1,6-2-2,2-2 3,1-4-3,0-7 1,0-5-1,0-4 0,4-8 0,8 0 0,0 0-9,6-17-2,-2-4 3,4-4-3,1-7 9,0 5 0,-2 0 2,3 6 0,-4 4 0,1 5 1,-2 9-1,-2 3 0,-5 0 7,2 18 1,-1 4 2,2 4 12,2 1-13,2-1-2,0-2-1,-2-6-4,3-6-2,-6 0-6,-6-11-69,-6-1-71</inkml:trace>
  <inkml:trace contextRef="#ctx0" brushRef="#br0" timeOffset="142957.9001">10255 11385 199,'9'-16'114,"0"5"-39,-5 3-25,-4 2-3,3 6 3,-3 0-7,-6 7-15,-16 13-20,-2 6-5,-4 7-1,4 2 0,6 1 4,12 3-3,6-7-1,1-3-2,26-8 0,8-4 1,2-8 0,14-3-1,-5-6 0,0 0-5,-4 0-17,-4-12-8,-8-5 2,-7-2 7,-10-2 6,-5 5 11,-7 4 4,-1 5 0,0 4 1,0 3 9,0 0 1,0 0-4,0 0-6,0 6-1,3 1-1,3 0 1,4-2 0,4 1 4,7-5 10,3-1-1,1 0-8,2-1 0,1-13-4,-2-4 2,-3-5-2,-4-3 0,-6-2-1,-7 4 1,-6 4-1,0 0 1,-17 8-2,-8 9 2,-2 3-1,-3 7 4,0 18-3,6 8 1,10 9 1,6 0 6,8-3-5,1-2 4,25-6-4,9-9-2,11-9 1,7-8 0,8-5-3,7-2-12,2-14-30,-3-8-75,-9-8-203</inkml:trace>
  <inkml:trace contextRef="#ctx0" brushRef="#br0" timeOffset="143857.9021">11651 11380 357,'0'-24'88,"0"3"-12,-15 16-27,0 3-18,2 2-11,-5 2-10,-2 20-9,4 5 0,1 5 0,5 1 3,4-2-2,6-3-2,0 0 1,0-9-1,19-7 0,4-7 0,5-5 2,2-2-2,-2-17-1,-3-8-3,-8-3-4,-10-6 0,-7-2-5,0 1 1,-21-3 2,-14 6 1,-9 2 2,-5 10 3,3 7 4,9 9 3,10 3 10,18 3-1,9 0-11,20 6-1,22 5 0,19-4 0,12-2 0,7-5 0,8 0-5,-2 0-16,-1-19 1,-7-3 1,-12-7 12,-16-3 5,-19-3 2,-11-3 0,-14 2 2,-6 1 0,-5 4 10,-16 6 3,-1 10-4,0 8 2,1 7-1,1 21-12,4 25 0,0 20-1,5 18 1,4 18 6,-1 19 15,-1 11-11,-3 9 8,-5 5-10,-3-10-4,1-4-2,-4-14 2,1-14-4,1-16 1,2-22-1,1-18-18,4-21-27,2-15-24,1-12-65,-5-16-177</inkml:trace>
  <inkml:trace contextRef="#ctx0" brushRef="#br0" timeOffset="144025.2791">11509 12019 430,'-5'-14'49,"6"-4"15,33-3-36,9 2-11,17 2-15,6-2-2,7 4-12,-3 2-43,-6-4-121</inkml:trace>
  <inkml:trace contextRef="#ctx0" brushRef="#br0" timeOffset="147705.8238">12956 11523 61,'0'0'343,"0"-6"-284,-1-5-45,1 5 29,13-2-14,15-1-17,7-1-7,2 4 0,0 3 1,2 3-4,-2 0 2,-4 0-4,-2 11 1,-1 3-1,-3 3 0,-7 3 0,-4 5 0,-9-3 0,-7 3-1,0 0 1,-10-2 0,-17-4 1,-7-2-1,-1-3 0,1-8-4,9 0 4,5-4 4,10-2-3,7 0 0,3-5 1,0-10 0,21-10-2,12-7-1,7-6-1,6-4 0,6-5-11,-1 1 3,0 1 4,-3 9 4,-14 4 0,-4 9 2,-11 9 0,-11 5 2,-8 8-2,0 1 3,-14 3 8,-11 15-8,-8 8 2,6 6-4,3 3-1,10-1 1,6 4 0,8-5 0,0-2-1,18-6 3,16-5-2,8-3 0,12-11 0,-3-6 1,1 0-1,-4 0-1,-4-12-35,-8-2-56,-12-3-130</inkml:trace>
  <inkml:trace contextRef="#ctx0" brushRef="#br0" timeOffset="148636.294">14522 11684 334,'5'0'62,"20"-11"-20,3-3-10,7-5-3,-1 0-4,0-4-10,1-3-4,-8-3-7,-7-3 0,-3 1 2,-5 1-1,-9 5-2,-3 5 5,0 7 1,0 6-3,-16 7 7,-7 0-8,2 12-3,-4 13-2,0 8-1,8 6 0,2 3 1,8-6 1,5 1-1,2-6 0,2-9 0,17-5 0,1-7 0,11-6 0,-1-4 0,4-3 1,3-15-1,2-8-3,-6-5 0,1-6 1,-4-1-4,0-1 3,-7 6 0,-6 9 2,-3 8 1,-6 7 0,-3 9 0,-5 0 0,1 16 0,-1 12-6,0 6 6,0 5 1,2-6 0,1-4-1,-2-6 0,4-7 0,-2-7 0,-1-5 0,5-4 0,2 0 0,7-13 1,8-9 3,1-4-3,5-1 0,0-1-1,3-2 0,-1 9 0,-5 5 0,-4 9-1,-4 5 0,-4 2 1,1 9 0,-3 14-1,0 4 1,-1 3 3,1-5 0,-1-4 2,3-4-4,1-5 0,5-9 0,3-3-1,6-2 2,1-17 1,2-10-2,-2-3-1,-4-7-12,-9 0-20,-3 4-23,-14-2-47,-1 2-100</inkml:trace>
  <inkml:trace contextRef="#ctx0" brushRef="#br0" timeOffset="149064.1987">15005 10992 234,'-4'-6'90,"-2"2"-14,2 3-14,-1-1-32,1 2-11,-2 0-8,-3 0-7,-2 7-4,4 5 0,1 1 0,2-2 0,3 2 0,1-4 0,0 1 0,0-5 0,3-3 0,9-2 0,2 0 2,2-8-1,-1-12 1,-5-4 1,-3-3-2,-7 0 2,0 5 0,-16 3 2,-10 10 3,-10 9-8,-6 0-3,-1 28 2,-3 8-34,2 10-53,4 3-157</inkml:trace>
  <inkml:trace contextRef="#ctx0" brushRef="#br0" timeOffset="151845.884">17198 11635 139,'14'-23'60,"-3"-4"-17,-4 0 10,-6-2 21,1-3-27,-2 3-6,0 6-2,0 3-17,-15 6-3,0 6-3,-9 8 4,-6 0-18,-7 4-1,-8 19-1,6 5-1,0 6 0,10 0 1,3-2 0,11-5 0,9-2-1,6-5 1,0-4 0,8-8 0,12-3-1,5-5 1,5 0 1,0-7-1,1-8 0,2-4-2,-4-4-2,-1 0-2,-4 1-4,-7 3 2,-5 2 1,-8 7 5,-2 7 1,-2 3 1,0 0 0,0 16 0,-2 7-8,-4 6 7,5-5 0,1 1 1,0-8 1,7-4-1,12-7 0,8-5 0,3-1 1,1 0-1,2-15 0,1-4-8,-2-9-10,-4 0-1,-4-1 8,-8-3 6,1 6 5,-5 4 0,-6 11 0,-2 5 1,-2 6 0,-2 0 8,0 9-6,0 14-1,-11 7-2,-1 3 7,3-2-4,4-4-2,1-4 0,4-3-1,0-5 0,0-6 0,9-4 0,2-5 0,6 0-1,0-5 1,4-12-2,0-7-1,2-4 0,-1-2-1,6-1 3,-1-1 0,-4 6 1,-6 9 0,-3 10 0,-4 4 0,-4 3 1,-1 4 5,1 19-4,2 6 15,1 5 2,1-1-1,3-8-10,2-2-5,3-8-3,3-10 0,3-5 2,2 0-1,5-17-1,1-12-11,1-2-45,-2-10-86,1 0-103</inkml:trace>
  <inkml:trace contextRef="#ctx0" brushRef="#br0" timeOffset="152857.897">19124 11533 383,'-1'-23'66,"1"6"-14,19 4-23,14-3-21,7 5 9,5 5-6,-4 2-7,1 4-3,-11 0-1,-5 4 0,-13 12 0,-7 8-2,-6 3 1,0 2 0,-9 0 1,-13-3-6,-2-6 3,1-3 0,3-6 2,4-3 1,11-3 0,3-4 0,2-1 0,0 0 0,12-5-1,11-8-1,8-8-3,8-7-1,-2-1-1,5-9-10,1-2 10,-7 1 0,-5 6-9,-9 11 8,-9 8 8,-9 8 1,-4 6 0,0 0 20,-6 0 15,-16 17-30,-5 8 2,6 8-7,2 0 0,6 1 7,8-2-4,5-6-3,0-5 0,18-2-1,5-6 1,10-6-1,5-4 1,5-3-1,-5 0-36,0 0-54,-1 0-106</inkml:trace>
  <inkml:trace contextRef="#ctx0" brushRef="#br0" timeOffset="153152.3333">19977 11578 256,'0'-5'148,"2"3"-72,12-4-18,10-1-26,8-1-28,5 1 9,0 1-6,2 2-5,-2 1-2,-5 3 1,-6 0-1,-7 0-12,-12 0-43,-6 0-32,-1 0-62,-10 0 5</inkml:trace>
  <inkml:trace contextRef="#ctx0" brushRef="#br0" timeOffset="155461.8954">20591 11107 303,'10'-19'76,"-1"9"-16,5 5 10,-5 5-36,-1 3-24,-1 25-10,-4 11 1,-3 8 4,0 3 13,-1 3-3,-11-4-9,1 2-4,-1-1 0,2-10 0,3-6-1,0-11-1,4-9 0,3-8 1,0-4-1,0-2 0,0 0-1,6-12 1,10-12 4,7-5-3,4 1-1,2 4 0,3 1-2,4 9 0,-2 7 0,5 4 0,-5 3 1,-2 0 0,-2 7 0,-11 6-1,-6 5 2,-10 2-2,-3 4-9,-4-4-8,-21 3 10,-8-6-3,-4-2-4,-5-3 3,0-7 10,0-2 3,4 0 0,6-3 1,11 0-1,6 0 1,11 1 0,4 0-1,0-1-1,21 0 0,8 0-1,9 0 2,5 0-2,6 0-2,2 0-8,3 0-13,3-1 0,1-7 8,-1-5 7,-3-2 7,-8-5 2,-5-3 2,-7-1 2,-6-2-2,-9 3 9,-3 1 8,-9 6 1,-5 2 4,-2 3-2,0 6-4,-11 4 0,-6 1-6,-2 1-6,-6 16-2,-2 8-3,2 7 1,4 0-1,5 4 2,8 0 0,8-5-2,0-6 0,5 0 1,14-8-1,7-4 1,3-7-1,4-6 2,2 0-2,3-3-1,-7-13 0,-4-1-5,-9-3 0,-10-3 1,-8 1 0,0-5 4,-21-2-8,-14 7-9,-6 1 8,2 9 6,5 5 3,7 5 1,15 2 4,6 0 0,6 0-4,2 3-3,21 5 2,10-4 1,8-2 2,8-2-2,0 0-6,3 0-2,-4-6-4,-2-7 4,-9-3 2,-7 1 5,-8 0 1,-8 1 0,-5 1 2,-6 5 7,0 2 8,-3 4-5,0 2 17,0 0-9,0 0-13,0 17-7,-15 7-6,1 4 6,0 5 3,5-4-2,4-2 2,4-1-1,1-5-2,0-6 0,6-6 0,9-5 1,7-4 0,2 0 1,6 0 0,-4-13-2,4-6-3,-1-5-1,-1 2-3,-8-7-3,-2 8 1,-5 2 5,-7 8 3,-2 7 1,-4 4 0,0 0 4,0 5 8,0 16-10,-9 0-2,5 6 2,4-4 0,0 1-2,4-5 1,14-7-1,6-4 1,6-3 1,4-5-1,3 0 1,1-3-2,-4-12-10,-4-5-3,-2-3 5,-4-1-9,-6-1 13,-8 5 3,-3 5 1,-4 7 2,-3 8 2,0 0 23,0 0-10,0 17-17,-8 4-5,-2 8 5,-1-2 1,4-3-1,-1 0 0,4-9 0,0-2 1,4-4-1,0-7 0,0-2-1,2 0 1,13 0-1,4-13-2,5-4 1,0-1-1,3-4-5,3-3-4,-2 7-4,-2 1-5,-6 6 3,-6 6 12,-5 5 5,0 0-1,-3 8 1,-4 14-2,5 2 3,0 2 7,5 2 5,2-6-7,6 1-2,9-4-2,4-7 1,9-4 1,11-3 0,5-5-1,8 0-1,3 0-1,0-14 0,-4-4-3,-7-3-4,-8-7 4,-9 2 1,-8-5 1,-10 1 1,-9-1 0,-8 7 1,-6 1 1,0 4 11,-6 5 5,-18 4-1,-4 6-16,-8 4-1,-3 3 0,-5 15-1,4 5 1,9 5 0,8 5 0,7 1 0,12-1-1,4-7 1,0-4 0,18-5 0,6-6 0,3-8 0,7-3-3,5 0-9,1-17-11,-3-9-5,1-6-3,-5-8-9,-5-5 17,-6-3-6,-3-1 11,-3-4 14,-2-2-6,-5-1 9,-3-1 1,-3 4 0,-3 13 4,0 14 18,0 11 29,0 11 19,-2 4-20,-9 16-15,-9 18-34,-5 13 1,5 11 13,0 6 1,4 1-1,5-1 0,6 0-8,5-2-2,0-6-5,0-13 0,13-9 1,0-11-1,-1-10 0,2-8-30,0-5-27,2 0-75,-2-18-162</inkml:trace>
  <inkml:trace contextRef="#ctx0" brushRef="#br0" timeOffset="156727.8929">3750 12485 260,'0'-20'304,"-6"5"-283,6 6-15,0 4 13,0 5-5,0 0 7,0 5-20,0 22-1,0 20-5,0 18 5,-3 14 13,-10 8-1,-1 2-8,0-4 0,1-1-2,4-13-2,1-9-1,5-15 1,0-18-3,3-12-12,0-11-18,0-6-12,0-9-16,4-22 11,8-11 17,-3-11-86,2-5 19,0-7-46</inkml:trace>
  <inkml:trace contextRef="#ctx0" brushRef="#br0" timeOffset="157035.9817">3747 12397 348,'0'-5'62,"0"2"-43,0 2 16,8 1-11,17 0-21,10 3-3,9 15-1,-1 6 1,-2 5 2,-3 6-2,-12 0 1,-10 1-1,-13 3-5,-3-3-21,-15-3 3,-22-7-3,-8 1 4,-4-10 16,4-4 4,4-3 2,15-2 10,10-3 5,11-3-13,5-2-2,3 0-8,21 0-27,12-2 0,14-8 15,4 0-35,9 0-53</inkml:trace>
  <inkml:trace contextRef="#ctx0" brushRef="#br0" timeOffset="157793.0105">4371 12537 278,'-18'-11'74,"-2"3"-50,7 5 19,-3 3-19,-1 0-1,4 3-23,-4 12-7,-1 8 6,5 0 1,0 5-1,2 2 1,5-3 1,4-3 0,2-5-1,0-5 1,0-6-2,0-8-2,8 0-10,6 0 2,5-13 6,3-6 5,-2-1-2,2-1-16,-1-1 8,-6 8 1,-2 3 7,-4 6 1,-6 5 1,-1 0-2,-2 13 2,0 12 3,0 6 21,0 1-5,0 1-11,3-6 1,5-8-3,0-6-3,1-6-3,0-4 0,6-3 1,3-4 0,4-17 20,5-9 4,6-4-21,1-7 3,2-2-3,-2-3 3,-1 5-1,-5 6-2,-13 5-2,-9 10 0,-6 9-2,0 8 0,0 3-2,-9 5-7,-4 14 1,-2 6 4,6 3 4,7 0 0,2 2 0,3-3 0,16 0-2,3-7-3,0-1-8,-1-3 4,-3-4 0,-6 0-4,-5-2-6,-7 3 11,0 1 0,-14 5 7,-9 3 1,2 0 0,1-1 0,9-3 3,3-2 6,8-3-6,0 0-3,6-2 1,18-6 0,6-2 7,10-3 6,7 0-3,-1-2-6,0-9-5,0-3-9,-7 1-34,-4-1-51,-13-1-95</inkml:trace>
  <inkml:trace contextRef="#ctx0" brushRef="#br0" timeOffset="158222.641">5250 12481 214,'20'-26'56,"-2"2"-7,-3 2 16,3 5-5,-8 5-15,-2 7-4,-4 2-23,-4 3-14,0 0-3,0 20 7,-15 13 4,-4 12 5,-4 6 4,-2 8-10,4 7-6,5-5 10,4-3-8,6-10-6,6-11 0,0-9-1,9-6 0,12-8 0,7-6 0,3-5 0,2-3-17,-3 0-44,3-8-49,-12-11-119</inkml:trace>
  <inkml:trace contextRef="#ctx0" brushRef="#br0" timeOffset="158408.6348">5351 12654 370,'0'-5'89,"7"-1"-38,21 0-37,5 1-12,8 0-2,-3 3 0,-4 0 0,-8 2 0,-8 0-3,-5 0-53,-13 0-67,0 0-96</inkml:trace>
  <inkml:trace contextRef="#ctx0" brushRef="#br0" timeOffset="161423.8905">6967 13006 81,'-6'14'108,"0"-8"-72,5-6-24,1 3 26,0-3-2,0 0 3,0 0 7,0 0-16,0 0 1,0 0 12,0 0-1,7-13-10,4-3-11,4-4-11,-2-6-4,2 5-2,-3-4-2,-1-3-2,-1 2 0,-3 2 1,-7 7 0,0 5-1,0 7 0,0 5 1,0 0-1,-13 5-3,1 16 2,-3 7 0,-2 6 1,7-1 0,6 0-1,4 0 1,0-9-1,0-5-1,13-4 2,6-10 0,3-5 0,8 0 2,8-17-1,2-10 1,4-7-1,3-4-1,-2-1 0,-2 3 0,-1 2-1,-7 5 1,-4 6-2,-6 6-1,-4 11 2,-4 6 1,-3 0-1,-3 20-1,-5 6-1,3 6 3,-8-1 0,-1-2-3,0 1 3,-16-5 0,-5 2-2,-5-6-7,0-4-6,-9-7-14,2-5-1,-5-5-16,7 0-22,2-17-63,1-5 1</inkml:trace>
  <inkml:trace contextRef="#ctx0" brushRef="#br0" timeOffset="161762.4459">7100 12450 189,'-13'0'49,"1"0"-9,-2 8-1,8 6-14,-3 3-4,4-1-6,3-3-7,2 1-1,0-4-4,0-4-2,0-3-1,7-3 3,2 0-3,2-3 17,4-13-12,-3-4 0,-3-3-3,-5 1-2,-4 1 1,0 1 1,-6 5 0,-12 5 0,-6 9 5,-2 1-6,0 9-2,4 13 1,4 8-24,9 1-65,7-2-128</inkml:trace>
  <inkml:trace contextRef="#ctx0" brushRef="#br0" timeOffset="162272.9531">9060 12355 443,'0'-8'46,"-1"8"2,-2 0-32,3 29-16,-5 17 1,2 14-1,-1 12 11,1 4-1,1 1-2,1-1-6,-4-7-1,2-5 1,-1-9-2,2-7 0,1-10 0,-2-13-16,3-11-65,0-14-58,4 0-100</inkml:trace>
  <inkml:trace contextRef="#ctx0" brushRef="#br0" timeOffset="162645.5924">9311 12627 327,'0'-4'66,"0"4"-40,0 0 8,-8 14-2,-14 13-30,-6 6 14,-5 6-12,-1-3-3,1-5 1,1-1-1,7-6-1,7-7 0,6-7 1,6-3 0,2-4-1,4-1-1,0-2 0,0 0-10,13 0 8,9-2 3,1-3 1,5 2-1,3 3 1,2 0-1,2 0 1,-3 12 0,6 4 2,-5 4 2,-2 0-3,-3 2-1,-1-1-1,0-4 0,-2-5 0,-3-4-17,-3-3-51,-5-5-55,3 0-67</inkml:trace>
  <inkml:trace contextRef="#ctx0" brushRef="#br0" timeOffset="163045.3756">9631 12905 249,'0'-2'86,"2"2"-33,-1 0-25,2 7-23,0 11 1,-1 2 32,-1 5-22,-1-1-8,0-2-5,0-4-2,0-5 1,0-4-2,-3-5 1,0-2-1,3-2 1,0 0 1,0-12 9,0-12-9,1-5-2,12-5 2,4 1-2,6 0 0,0 4 0,0 5-1,4 7 0,-5 6 0,-1 6 0,-4 5-1,1 0 2,-3 16 3,-3 11 2,-4 2 14,0 3-9,-2 3-5,1 1-4,1-2 0,-1-4-1,1-7-1,2-6-26,-2-9-30,4-5-27,4-3-38,-1-3-11</inkml:trace>
  <inkml:trace contextRef="#ctx0" brushRef="#br0" timeOffset="164205.8899">10095 12939 157,'3'-9'124,"-3"4"-44,0 2-22,0 3 9,0 0-19,0 8-37,-9 10-8,-2 9 1,-2 0-1,6 0 3,5-2-2,2-4-2,0-3-2,9-5 0,6-6 1,11-4 0,2-3 1,5 0-2,7-12 2,-9-3-2,-2-6-3,-7-1-12,-8-4-3,-11 3 3,-3-2 3,-11-2-7,-24 7 7,2 0-4,-8 6 3,2 6 8,10 6 5,8 2 9,12 0 4,9 0-1,0 0-12,15 5-4,16 0 4,12-2 3,7-3 0,-1 0 0,0 0-3,-7 0-6,-6-3-9,-8-4 5,-6 3 9,-11 4 1,-5 0 0,-5 0 0,-1 16 0,0 5 0,0 3 7,0 6 1,0-1 3,0 0 0,0 0-8,0-5 0,0-5-3,4-4 0,4-5 1,4-6-1,1-4 1,4 0-1,2-2 1,1-14 1,-1-4-2,2 0 0,-4-6-2,3 4 0,-6 4 1,-1 5-6,-7 4 7,0 8 0,-1 1 0,2 0 0,2 6 0,2 9 0,8 1 4,-2 1 2,3-3-2,2-2-1,1-3 3,1-3-2,0-5-1,-2-1 1,-3 0-3,-4-6 0,-4-8 0,-4-2 0,-6-4 3,-1-3 0,0-1-3,-13-1 0,-3 4 0,-2 1-1,2 4 5,4 3-5,6 8 0,2 3 0,4 2 0,0 0 0,2 0-5,16 4-3,7 1 7,11 1 1,4-1-6,1-2-7,8 0 4,-4 0-2,-2-1 5,-7 1 2,-8 2 4,-7 2 0,-9 4 0,-9 5 0,-3 5 0,0 3 0,-3 1 0,-9 1 0,1-4 1,1-3-1,4-5 0,1-6 0,3-4 1,2-4-2,0 0 0,0-6 1,10-14 2,7-2-2,3-6 0,4-2 0,6-1 0,3 0 0,3 11 0,-2 3-1,-4 9 1,-2 7 0,-3 1 0,-4 2 4,-3 18 2,-3 3 11,-6 9 1,0 4-12,-6 1-1,-1 1-4,-2-1-1,0-12-7,-5-9-158</inkml:trace>
  <inkml:trace contextRef="#ctx0" brushRef="#br0" timeOffset="165495.8896">13252 13227 31,'4'-10'63,"4"-9"-6,-1 6 6,-3-5-13,1-3 5,1-2 5,-3-2-20,0-1-4,-3 0 1,0 4-12,0 2 1,-8 3-14,-11 8 2,-7 4-7,-5 5-7,-9 7 2,-6 16 0,1 8 2,5 5-3,10-2-1,8 2 0,11-7 0,8-5 0,3-2 0,4-8-2,20-6-1,6-6 1,4-2 2,2 0 1,2-14-1,-5-4 0,-4-2-7,-6-3-1,-3 1 0,-6 1 0,-5 9-5,-5 4 6,-2 6 5,-2 2 2,0 5 0,0 17-9,-7 4 9,4 3 0,3-3 0,0-3 0,0-2 0,4-9 1,8-4-1,3-4 0,4-4-1,2 0 2,2-11-1,0-9 3,2-5-2,2-6-1,2-2 1,-1-4 0,3-5 0,4 0-1,4 3 0,2 3 1,3 13 1,6 9 5,-3 10 4,0 4-3,-2 15-1,-9 16-7,-6 5 0,-8 5 1,-13 0 2,-9-2-3,0-5 0,-18-5 0,-10-8-1,-4-4-1,-1-9-3,2-4 1,3-4 0,9 0 3,5 0-2,5-5-6,6-6-11,3-2-16,0 1-21,0 4-51,12 2-4,5-2-16</inkml:trace>
  <inkml:trace contextRef="#ctx0" brushRef="#br0" timeOffset="169328.9406">15138 13236 291,'20'-18'62,"-9"-7"-18,-3 8-18,-2 0 17,-3 1-12,-2 7-15,-1 1 2,0-2-7,0-2-4,0 0 5,-1-1-1,-12 2 4,-2 1-7,-6 3-4,-7 6 3,-2 1-6,-2 0-2,0 15 1,-4 9-1,4 0 1,6 3-1,6 0 1,10-5 0,8 2 0,2-5-2,5-4 0,14-4 2,2-5 0,1-4 0,5-2 0,-3 0 0,0-11-1,0-3-2,0-2-7,3-4-2,-2 3-6,-6 1 2,-5 6 4,-5 2 9,-5 5 3,-1 3 0,-3 0 0,0 4-2,0 12-5,6 2 7,1 1 4,10 2-3,2-4 0,5-6-1,3 0 0,3-8 0,4-1-14,2-2-92,-2 0-123</inkml:trace>
  <inkml:trace contextRef="#ctx0" brushRef="#br0" timeOffset="171668.2315">16444 12660 322,'-5'-6'75,"5"3"-31,0 3 2,0 15-35,-4 19-11,-3 15 0,-4 11 5,-3 5 8,-1 0 1,0-4-11,2-2-2,3-8 0,0-9-1,0-9 0,4-13 1,3-7-1,0-10 0,2-3 0,1 0 1,0-19 3,0-4-4,7-9-11,9 0 9,4-1 0,2 6-10,8 8 7,2 6 1,3 9 2,4 4-1,1 0 2,-4 7-1,-5 10 1,-7 5 0,-8 2-1,-8-3 0,-8-1 1,-1-3-1,-26-2-1,-6-3 1,-14-4-3,-7-2 5,-2-3 0,-4-1 1,7-2-1,8 0 0,13 0 2,11 0 0,10 0 2,11 3-3,0 0-1,15 3-3,13 1 3,8-4 0,8 0 1,9-3-1,5 0-1,2 0-8,6-11-5,-8-3 1,0 0 0,-6-6 6,-7-1 3,-2 1 4,-12-2 0,-8 2-2,-10 3 4,-7 4-2,-6 3 0,0 0 2,-3 7 2,-14 2-1,-3 1 2,-6 1 9,1 16-11,-2 6 5,5 3 1,9 3-6,2 1 1,7-2 0,4-3 0,0-1 1,12-8-2,6-2-1,12-6 0,2-7 0,4-1-1,-1 0 0,0-7-1,-4-7-2,-5-4-9,-11-2 1,-9 2-8,-6-4 12,-2 2 5,-19 0 0,-10 1-1,-9 5-2,2 6-4,3 2 5,5 6 3,11 0 1,6 0 1,12 0 0,1 3-2,12 3 0,16-3 0,7-1 1,3-2-1,6 0 0,0 0 0,-2-8-4,-3-1-5,-4-3-2,-7 2 8,-6 0 2,-10 1 2,-3 4-1,-3 0 2,-6 5 8,0 0 7,0 0 1,0 2-1,-3 11-11,-9 3-4,6 4-2,0 3 2,3 0 6,3 1-5,0-4-1,0 2 2,7-7-2,7 1-2,2-5 1,3-6 0,3-5 0,1 0-1,0 0 0,2-12-5,-5-6-11,0-2 1,-2-5 5,-1 0-1,0 0 3,-6 0 4,-1 4 3,-4 9 1,-4 4 0,-1 8 1,-1 0 3,0 16-3,0 9 2,0 3 8,0 0 4,0-1-9,2-5 1,7-3-3,3-2-3,1-8-1,5-7 1,6-2 0,3 0 1,4-6 1,-1-7-3,0-8-6,1 1-6,-4-2-7,-3 0 8,-5 0 5,-5 5 5,-7 3 1,-2 5 0,-1 6 0,-4 1 4,0 2 2,0 0 3,0 16-3,0 4-5,-7 4 14,1 1-6,3-1-4,-3-5-1,1 1-4,2-6 1,3-5-1,0-5 1,0-4-1,0 0 0,0 0 1,8-6 1,8-9 2,3-6-4,4 2 0,-4-1 0,1-1-1,-3 6-2,-3 5-6,-5 6 4,-2 4 4,-2 0 0,-1 3 0,2 14-3,0 4 4,-1 0 2,7 1 2,-2-3-2,2-2 0,1-3-1,5-6-1,6-2 0,7-6 1,8 0 0,6 0-1,1-13-5,2-4-18,4-3-10,-4 0 6,0 0-4,-9-1 15,-8 3 16,-12-1 1,-13 3 4,-6 4 9,0 3 1,-13 4 10,-14 5 0,-8 0-20,-2 3 1,-1 16-1,5 1 0,6 3-2,4 0-1,9 1 1,11-5-3,3 0 0,0-6 0,16-6 0,8-3 0,6-4 1,0 0-1,8-7-5,-2-8-16,-3-6-1,0-3-11,-7-3 0,3-5 20,-8-5 11,0-2 2,-6-7 0,0-3 0,-6-1 5,2-7 0,-2-5 9,0-6-6,2 7 7,-7 11-1,-2 18 15,1 15 19,-2 10-1,-1 7-2,0 14-18,0 28-27,-7 16 2,-10 14-2,2 3 16,2-1-8,3-4-1,0-1-5,2-5-1,2-12-1,1-11-1,5-13-8,0-8-54,0-16-75,6-4-283</inkml:trace>
  <inkml:trace contextRef="#ctx0" brushRef="#br0" timeOffset="172439.8839">19367 13106 261,'6'-19'92,"-3"2"-42,-3 4 0,0 9-17,0 2-1,0 2 0,-5 0-9,-14 2-11,-7 17-7,1 4-5,3 5 2,7 3 2,7-3 0,7-2-4,1 0 1,3-6 0,18-6-1,9-7 0,7-5 0,2-2 3,-3 0-3,-1-9 0,-3-8-1,-10-5-2,-7-2 2,-11 0 1,-4-3 0,-6 1 0,-20-1-1,-9 2 0,-2 6 0,1 5 0,5 8 0,4 6 0,12 0-5,9 3-11,6 11-28,3 4-34,24-1-55,4-5-178</inkml:trace>
  <inkml:trace contextRef="#ctx0" brushRef="#br0" timeOffset="172889.886">19898 13095 327,'0'-8'69,"0"0"-27,0 5 8,0 2-26,-2 1 3,-20 0-11,-8 14-13,-2 7-2,-3 3-1,2 4 2,6-3 3,10 3-1,9-3-1,8-2-3,0-3 0,15-3 1,16-6-1,11-1 2,6-6 0,4-1-2,2-2-4,-2-1-30,-3 0-33,-5 0-67,-1 0-81</inkml:trace>
  <inkml:trace contextRef="#ctx0" brushRef="#br0" timeOffset="173175.3729">20298 13187 190,'7'-11'74,"2"-3"-44,-1 7 31,-5 2-6,-2 3-16,-1 2-7,0 0-9,0 0-6,-19 4-7,-8 12 0,-9 5-3,3 5-2,0 0 6,7 1 3,8-4-6,7-2-5,10-1-3,1 0 0,10-8 1,18-1 0,11-5 0,8-1 1,3-5-2,1 0-8,-3 0-40,-5-11-20,-9-4-29,-1 2-61</inkml:trace>
  <inkml:trace contextRef="#ctx0" brushRef="#br0" timeOffset="174271.7151">20584 13187 137,'0'-8'124,"0"1"-43,0 6-5,0 1-25,0 0-10,0 0-20,0 13-18,0 5-2,0 9 4,0 1 10,-4-2-5,1 2-4,-2-1-3,2-5 0,2-7-1,1-1-2,0-4 0,0-8 1,0-2-1,1 0 0,14 0 4,2-14 0,9-4-1,1-2-3,0-3 0,3 4-1,-5 2-10,-5 5 4,-6 7 3,-6 3 4,-5 2-1,-3 2 0,0 15-6,0 4 5,0 4 2,-1-3 1,-3-1-1,4-3 3,0-7-3,0-3 0,0-5 0,10-3 0,6 0 1,3-3 2,7-14 0,2-3-1,5-1 0,1-7-2,3 0 0,1-3-1,-1-6 0,-1-1-3,-8 6-7,-10 3-1,-14 12 10,-4 7 1,-16 6 1,-8 4-7,-1 0 7,-1 17 0,12 0-2,8 7 2,6-1 0,0 0 0,19 3 0,6-9 0,-1 0 0,2-2-3,-4-4-12,-4 0-9,-8-4 4,-4 0 8,-6 0 7,0 0 2,-18 6 2,-3-1 1,-2 2 0,-3 3 12,8 0 5,4 0-8,3-1-6,9 0-3,2-4 1,0 0 0,14-3 0,9-4-1,7-2 3,5-3-2,5 0 0,2 0-1,0-8 0,0-8-1,4-3-5,0-4-8,-4-5 0,4-2 10,-15 1 4,-7-3 0,-14 1 0,-10 8 0,0 5 0,-11 9 1,-9 8 9,-5 1-1,0 5-3,-2 15-3,5 3-2,9 2-1,1-1 1,4 2-1,3-9 1,4 0-1,1-7 0,0-5 0,0-4 0,1-1 0,11 0-2,-1 0-5,5-6 5,3-3-15,-1 1 8,-3 4-5,-3 4 7,-3 0 4,-2 0 3,-1 6-2,2 9 2,-1-2 3,1 0 1,1-2-1,5-1-1,-2-1-1,8-3 0,1-2 1,-2-4-2,0 0-5,0 0-115,-2 0-176</inkml:trace>
  <inkml:trace contextRef="#ctx0" brushRef="#br0" timeOffset="174826.7361">21782 13314 22,'9'0'276,"1"0"-251,-5 0-7,2 3 4,-7 13-18,0 6 0,0 3 36,-1 1-16,-11 1-14,-3-2 10,7-7-2,1-3-16,1-5-1,3-6 0,3-1-1,0-3 1,0 0 1,0-5 4,12-10 8,6-6-7,4 1-7,5-2 0,1 1 0,7-2 0,-4 6-1,-1 8-1,-8 4 0,-7 5-1,-3 0 2,-5 8-2,-2 9 1,-4 5 0,1 3 2,1 0 0,2-2 1,6-2-1,1-3 0,5-5 0,1-4 0,2-6-13,0 0-47,-1-3-58,2 0-16</inkml:trace>
  <inkml:trace contextRef="#ctx0" brushRef="#br0" timeOffset="175439.8833">22340 13400 201,'4'-11'64,"-3"8"-17,-1 0 17,0 3 1,-13 0-21,-10 3-36,0 11-8,1 4 6,1 3 6,7-1-6,7 2 1,4 2-6,3-4 2,4-3-3,14-1 1,8-8 1,3-1 0,6-4-1,-1-3-1,-1 0-4,-6 0-11,1-10-12,-4-2 1,-3-5 1,-6 2 4,-5 2 6,-1 4 2,-6 2 10,-3 3 3,0 4 2,0 0 3,0 0 8,0 1-8,0 7-2,0 2 1,5-3-2,2 3 2,5-7 5,6-2 0,7-1 9,2 0-2,3 0-10,3-3-2,0-8-3,-1-4 0,-6-4 1,-7-3-2,-7 1 0,-9-1 0,-3 2 0,0-1 0,-6 9 0,-16 4-1,-5 8 2,-4 0-1,1 7 1,3 14-1,6 5 5,5 3 5,8 2-1,8 0-1,0-3-1,20-2 9,10-7-8,8-2 0,7-6 1,2-5-5,0-6-1,-3 0-3,-8 0-2,-7-10-43,-10-8-74,-10-7-186</inkml:trace>
  <inkml:trace contextRef="#ctx0" brushRef="#br0" timeOffset="176476.7427">23442 13387 177,'13'-15'196,"-8"7"-159,-5 8 5,0 0 14,-5 0-34,-11 11-13,-11 8-7,0 5-1,3 1 0,4 2 4,5-1 0,5-5-1,9-1-4,1-6 0,1-1 0,21-6 0,6-2 1,5-5 2,7 0-2,-3 0 1,-4-12-2,-3-3-3,-6-5-1,-8-4 1,-7 0-2,-9-4 1,-3-2 0,-21-1-1,-11 3-9,-4 7-3,-6 2 3,2 7 13,10 8 1,8 1 1,15 3 6,8 0-3,2 0-4,10 6-3,22 2 3,7-3 1,13-3 2,3-2-2,4 0-1,2 0-5,-2-9-3,-2-6 2,-6-4-4,-4-6 5,-4-4 5,-9-7-1,-9 2 0,-8-2-5,-8 2-7,-9 0 8,0 8 5,-5 6 0,-7 11 1,-2 9 10,-1 4 1,-5 28-7,1 16-3,-1 16-2,3 11 16,-3 9 9,1 9 10,-3 5-8,-1 13-15,-4 6 8,-3-2-5,-1 6-6,-1-7-5,-2-10-4,-1-9-1,2-23 0,3-18-11,3-14-51,3-17 14,0-21-86,2-2-143</inkml:trace>
  <inkml:trace contextRef="#ctx0" brushRef="#br0" timeOffset="176649.532">23300 13941 435,'36'-8'12,"13"2"-10,15 0 4,2-1-6,4 1 0,0-2-18,-9-4-132</inkml:trace>
  <inkml:trace contextRef="#ctx0" brushRef="#br0" timeOffset="177247.8394">24144 13629 313,'13'-3'117,"10"3"-82,6 0-23,10 0 4,5 7-9,-2 8-5,-5 4-2,-8 1 0,-13-1-1,-9 4 1,-7-2-1,-7-2 0,-12 1-1,-5-1 0,0-7 0,1-2 2,6-1 0,5-4-1,6-5 1,4 0 0,2 0 0,0 0 1,6-14 3,12-1-4,8-4-11,3-1 6,7-1 0,6-1 4,1-1 0,6 0 0,1-5-9,-4 3-6,-7 3 5,-8 0 10,-12 7 1,-10 6 8,-9 7 17,0 2 8,-9 0 10,-13 12-26,-8 12-14,2 5-3,10 4 4,3-1-1,7 1 2,7-3-3,1-1-2,3-5 0,18 0 1,0-7-1,9-4 0,0-5-15,-4 0-60,-5-3-136</inkml:trace>
  <inkml:trace contextRef="#ctx0" brushRef="#br0" timeOffset="177594.7167">24943 13875 221,'11'-7'57,"1"3"-5,-3-1 26,-4 2-31,-2 2-12,-3 1-9,0 0-12,0 0-10,0 1-4,0 9-4,-6 4 4,0 2 4,3-3-3,1 0-1,2-5 0,0-4 0,0 0 1,0-4-1,8 0 1,4 0 1,0-8 2,0-6 4,-1-2 9,-1-1-1,-4 0-8,-5 3-8,-1 8 0,-12-1-30,-24-3-162</inkml:trace>
  <inkml:trace contextRef="#ctx0" brushRef="#br0" timeOffset="183241.678">1681 14787 499,'0'-17'39,"0"4"-15,0 6-24,0 4 6,0 3 0,6 0-6,5 2-2,7 12 2,5 6 1,3-3 0,-1 2-1,-1 3 1,-2-5-1,2 0 0,-7-1-1,2-3-11,-8-5-26,-1-2-16,-7-3 20,-2-3-8,-1 0 31,0-17 11,0-12 3,0-5-2,0-5 9,0 1 9,0 6-8,0 7 12,0 7 10,0 11 6,0 7 1,0 0-14,0 0-16,-4 5-10,-9 16-4,-1 10 4,-4 1 1,2 2-1,4-3 0,1-4 1,5-7-1,2-6 0,1-6-2,3-6-7,0-2 0,0 0 8,0-6-5,0-16 6,8-5 0,5-10-3,3-1 1,-2 0 2,0 1-3,-1 3-1,-1 9 2,-5 12 2,-6 11 2,-1 2 3,0 0-1,0 15-4,0 16 1,0 8 5,0 5-2,0-4-2,0 2-1,0-6-1,0 1-24,0-6-8,0-9-34,-1-8 0,-9-6-37,-4-5 16,-7-3 3,-1 0-24</inkml:trace>
  <inkml:trace contextRef="#ctx0" brushRef="#br0" timeOffset="183399.9956">1736 14958 76,'-25'-6'79,"7"4"10,11 2-18,4 0 3,3 0-31,0 0-13,0 0 4,3-3-23,16 1-9,12-4-1,14-4-1,4 0-23,8-5-129</inkml:trace>
  <inkml:trace contextRef="#ctx0" brushRef="#br0" timeOffset="184494.0044">3755 14837 421,'0'-10'47,"0"-3"-18,0 13-17,0 0-1,0 0-11,0 7-4,0 21 4,0 9 0,-5 10 8,-4-1-3,2-5-1,-2-3-1,3-3-1,0-10-2,0-3 0,0-9 0,3-5 0,0-6 1,3-2 1,0 0 2,0 0 4,0-13 24,0-16-11,0-16-21,13-13-1,4-7 0,7-8-1,1-2 1,6 0 1,8-1-2,2 1 1,3 3 1,1 12 0,-3 10-1,-10 17 1,-9 13 2,-11 11 0,-9 9-2,3 0 0,2 19-2,3 18 2,0 18 16,0 6 1,0 8-11,-2-5-4,4 4-2,-1-6 1,1 0-1,1-6 0,-3-1 0,-3-12-4,-5-9-28,-3-6-34,0-10-36,-4-5-104</inkml:trace>
  <inkml:trace contextRef="#ctx0" brushRef="#br0" timeOffset="185027.8822">3798 14977 159,'-15'0'221,"10"0"-181,5 0-28,0 0 25,2-1-16,26-8-12,17-3-6,13-5-2,14-2 0,-1 2-1,3-3-1,-3 2 0,1 4 1,-10 5-1,-5 5 0,-18 4 1,-9 0-1,-11 10 0,-10 9-2,-7 3 0,-2 8-2,0-3 5,-8 3 0,-3-5 1,-3-5 2,3 1-3,2-11 0,2 0-1,4-5 0,3-3-2,0-2-5,0 0 7,0-9 0,6-10-2,10-12-3,3-1 5,4-4 1,7-1-1,1 5-1,1 4-2,-4 10 4,3 6 0,-2 7 3,-4 5 11,-4 0 1,-8 5-3,2 15 0,-6 9 6,-1 4 6,-1 4-19,-3 1-1,2-5-4,0 0 0,2-8-28,-1-5-30,-1-7-36,3-7-91</inkml:trace>
  <inkml:trace contextRef="#ctx0" brushRef="#br0" timeOffset="185634.001">4954 14849 325,'1'-2'116,"-1"2"-54,0 0-44,0 0-4,0 7-9,0 11 1,3 6 7,-1-1-11,5-3-1,2-3-1,0-6 0,2-2 2,5-6 0,0-3 1,6 0 0,4-6-1,4-15-2,0-9 0,-2-4-4,-2-1 1,-1-2-5,-6 8 0,-5 3 5,-6 12 3,-5 6 1,-3 6 5,0 2 10,0 0-13,0 17-3,0 15 0,-9 12 4,2 12 3,-3 11-2,1 7-1,-3 6-1,1 6-2,0 6 1,1 0-1,0-1-1,-3-9 0,2-14-2,1-12 2,-6-9-3,6-12 1,-4-13 0,3-7 1,2-8-1,0-5 2,-1-2 1,-2 0-1,-6 0-1,0-14-8,-1-2 7,2-5-3,-2-3 4,-2-3 0,5-4 1,4-6-1,1-1 1,11-6 0,0-4-1,3-1 0,20-2 1,15-1-2,6 0-5,12 2-2,10 6-21,0 5-40,0 6-48,-16 1-129</inkml:trace>
  <inkml:trace contextRef="#ctx0" brushRef="#br0" timeOffset="186849.8923">6299 14896 114,'11'-17'199,"-3"2"-135,-6 12-56,-1 0 14,-1 3 11,0 0-5,0 0-10,0 0-3,0 17-11,-8 2 2,-4 10 3,0 4 7,-2-1-12,4 0 8,4 5-5,2-1-5,4-5-1,0-4-1,2-5-1,15-3 1,4-4 0,5-9 1,3-6 2,6 0 1,-3-6 0,1-14-3,-7-6 1,-9-6-1,-2-4 1,-9-3-2,-6 0 1,0 3 6,-24 2-7,-4 8 1,-5 12-3,-1 10 2,-1 4-10,7 10 3,6 15-17,7 1-13,10 5-39,5-4-53,0-3-65</inkml:trace>
  <inkml:trace contextRef="#ctx0" brushRef="#br0" timeOffset="187262.817">6830 14938 363,'0'-15'72,"0"4"-47,3 6 14,-3 2-16,0 1 0,0 2-3,0 0-7,0 3-12,-10 17 5,-7 7-2,-5 7-4,0 0 1,7 5-1,0-1 1,7-6-1,7 0 0,1-6-1,6-4 0,16-4 1,9-5-1,8-9-7,10-4-13,2 0-26,5-11-27,-5-3-44,2-1-52</inkml:trace>
  <inkml:trace contextRef="#ctx0" brushRef="#br0" timeOffset="187605.7572">7294 14977 225,'0'-6'102,"0"0"-37,0 3-16,0 3 6,0 0-15,0 0-20,-3 0-12,-16 15-8,-5 6 2,3 6-1,-3-1 4,6 3-3,6-1-1,5-2 0,4-2-1,3-2-2,4-3 2,13-2 0,13-3 1,4-6 1,7-3-2,3-5-16,3 0-29,-2 0-49,-4-10-100</inkml:trace>
  <inkml:trace contextRef="#ctx0" brushRef="#br0" timeOffset="189384.1748">7648 15025 238,'-3'-14'99,"0"4"-7,3 4-23,0 2-27,0 3-12,0 1-14,0 0-12,0 0-4,0 7-3,-2 14 2,-4 9 1,-1 2 6,-2 0-3,6-3-1,3-2-1,0-5-1,0-3 0,0-5 0,3-5 0,7-4 0,2-5 0,1 0-1,4 0-5,5-14 3,-1-5 2,2-3-3,-1-3-1,3-3-5,-4 2 0,-4 5 1,-1 7 5,-9 8 4,-4 6-1,-1 0-5,0 14 2,2 10 4,1 2 3,0 2-1,1-5-2,2-4 0,1-2 1,1-6-2,-1-3 2,2-8 0,5 0 1,-4-2 0,7-15 2,3-3-3,1-5-1,8-6 1,8-5-1,1-6 0,-2-3 0,-1 2 0,-10 5 0,-11 9 0,-11 12-1,-5 10 1,0 7-2,-11 0-2,-10 17 4,-2 5-1,6 2 0,7-1 0,8-1-1,2-1 0,6-1-2,17-1-11,6-6-8,3-3-6,-1 3 0,-1-4-8,-7-2 2,-3 1 7,-14 1 7,-6 0 3,-3 6 9,-20 1 9,-5 2 15,-1 0 11,0 2 13,6 4-12,6-6-13,9 3-8,8-2-6,0-3 1,8-2 1,14-5 1,8-2 2,4-3-2,8-4 1,6 0-3,-3 0 0,5-7-1,-3-6-4,-1-1 1,-1-6 3,-2-5 0,-8 0 1,-3-4-1,-4-3 6,-2-2-4,-11 0-1,-5 5 0,-6 3 2,-4 9 4,0 8 22,-16 7-9,-5 2-17,-3 8-1,-3 16-2,4 5 0,2 2 0,4 3-1,4-2 1,4 1 0,3-5 1,4-7-2,2-2 1,0-11-2,0-4-7,0-4-15,11 0 0,2-6 21,2-12 0,0-3-15,-1 3 0,2-3 10,-4 5-15,0 6 12,-2 4 11,-3 5 0,0 1 1,0 0 9,-1 11 21,2 7-4,-1 2-13,1-4-11,2 2-1,2-1-2,2-6 1,2-5 0,5-4-1,0-2-19,4 0-33,2-7-30,-5-9-4,3-6 15,-3-2 43,-3-5 27,0 1 1,-8 2 25,-2 2 29,-2 7 10,-4 9 21,-2 4 8,-1 4-30,0 0-37,0 4-23,0 15-2,0 4 9,0 2-5,-3 1-4,-4 1 1,1-3-1,-4-3 0,5-1 0,-1-7-1,2-7 0,2 0-13,2-6-3,0 0 8,0-6 1,3-13-14,11-5 13,4-1 0,4-3-4,0-1 4,2 6 2,0 3 3,3 4 2,-2 7 1,1 5 3,-4 4 9,-2 0 6,-4 4-1,-2 13-3,-3 4 12,-3 2-8,-4 3-7,-1 2-9,-1-1-1,-1 2 0,2-1-1,3-9-22,0-2-30,1-6-21,1-3-56,2-8-32</inkml:trace>
  <inkml:trace contextRef="#ctx0" brushRef="#br0" timeOffset="189722.2101">9630 15207 218,'15'-15'91,"-2"0"-45,-1 4-5,0 0-17,-2 1-9,-2 0-3,0 1-2,-5 3-4,0 1-5,-1 2 3,-2-1 11,0 4-6,-8 0-9,-12 0 0,-2 8-2,-2 5 2,0 8 0,4 1 2,3 5 4,8 3-1,5-4 0,4 5 1,0-6-6,14-3 1,7-4 1,9-6-2,1-3 3,8-6 0,4-3-3,2 0-23,-3-9-30,-1-6-31,-6-3-15,-10 0-31</inkml:trace>
  <inkml:trace contextRef="#ctx0" brushRef="#br0" timeOffset="190125.8773">9979 15233 58,'0'-7'120,"0"2"-60,0 4-26,-1 1-2,-4 0-12,1 0-10,3 4 6,0 5-5,1-2 3,0 1-1,0-1 0,6 0 4,5-6-6,3-1 4,3 0 7,2 0-11,3-8-5,2-4-3,-3-5-2,3-2 1,0-1-1,-4-1 0,-1 0 0,-7 0 0,-5 4 1,-7 3 0,0 5 2,-2 7 19,-17 2-14,-9 1-9,-2 16-2,-3 7 2,3 6 4,4 3 12,3 3 2,8-1-9,9 2-4,6-7-2,0-5-1,9-4-1,20-6 2,5-7 5,12-7-1,14-1-3,-3-4-4,2-12-6,-8 0-32,-15-1-19,-11 0-93</inkml:trace>
  <inkml:trace contextRef="#ctx0" brushRef="#br0" timeOffset="192893.8755">11330 15173 71,'5'-10'56,"-2"1"-14,0 1 6,0 2-8,0-1 9,-2 0 8,1 4-13,-2-2-11,1 4-3,-1 0-2,0 0-3,0 1-4,0 0-3,0 0-7,-7 0-7,-10 8 6,-10 9-9,-1 5-1,3 3 2,2 4 0,7-1-2,2-4 2,10-1-2,4-3 0,0-6-3,13-2 3,7-5 0,7-6 1,3-1 3,4-1-3,2-14 0,-3-6-1,-3 1 0,-8-6-2,-2 0 0,-12-3-2,-8 1 1,-1 2-4,-26-1 2,-9 4-4,-8 4 0,-5 4 5,5 8 2,5 4 2,9 3 0,11 0 4,9 0-2,8 0-2,2 3-4,6 3-1,18-3 5,12-3 3,8 0 0,13 0-2,4-13 0,3-5 1,-1-10-2,-4 2 0,-4-10 0,-7 2-1,-6-7 0,-11 5 1,-10-3-3,-7 3 3,-8 6 0,-6 0 0,0 5 0,-6 8-1,-6 3 1,1 11 4,2 3-3,-4 5-1,2 24-2,-1 11 2,1 15 6,5 20 3,0 9 6,1 5-1,-4 9 2,2-2-8,-2 1 5,3 1-11,0-9-1,2-6-1,0-8 0,2-11-1,-1-9-7,-2-7-31,-1-10-31,-1-10-134,-7-6 34</inkml:trace>
  <inkml:trace contextRef="#ctx0" brushRef="#br0" timeOffset="193096.7673">11144 15605 447,'0'-4'27,"10"-4"-9,26-3-18,18-4 0,19 1 0,5 1-5,5 3-80,-8-4-146</inkml:trace>
  <inkml:trace contextRef="#ctx0" brushRef="#br0" timeOffset="194063.8751">12312 15305 186,'-2'-5'82,"2"1"-11,0 2-8,0-4-15,8-2-9,13-3-21,9 4-2,5-1-3,6 5-5,0 3-2,-5 0-5,-5 1-1,-5 15 0,-10 4 0,-6 4 0,-10 2-3,0 2-7,-17-3 3,-8 0 4,-1-5 1,7-3 2,0-5 0,6-2-1,6-8 0,3-1 0,4-1-5,0 0-1,16-10-7,9-10 11,5-4 2,7-5-2,4-4 0,0-4 3,6-6-1,-3-2 0,-3 1 0,-9 5 1,-8 6 0,-7 10 0,-10 9 8,-6 9 8,-1 2 2,0 3 2,-8 7-12,-13 17-5,-5 9-2,7 4-1,4 2 4,9-1-4,6-1 3,0-3-2,11-8 0,14-5-1,9-6 1,8-8 1,0-1-2,1-6-8,-2 0-43,-6 0-47,-10 0-104</inkml:trace>
  <inkml:trace contextRef="#ctx0" brushRef="#br0" timeOffset="194432.7714">13517 15534 289,'0'2'124,"0"4"-70,0 4-53,0 5 33,0 5 3,-10 2-25,-5 1-10,-6 3 0,1-6-2,-1 3 0,2-3-14,4-3-42,3-1-74,3-7-136</inkml:trace>
  <inkml:trace contextRef="#ctx0" brushRef="#br0" timeOffset="195923.945">14151 15295 284,'-7'-10'80,"2"0"-32,4 4 8,1 5-9,0 1-19,0 0-25,0 6-3,0 18 0,3 7 2,1 3 2,0 3-2,-2-7-1,-2 1 0,0-8 0,0-3-1,1-2-1,2-7 1,-2-5 0,1-3 0,0-3-1,4 0-3,1-2-8,8-15 12,-1-6 1,5-2-1,2-6 0,3 2-1,6 2 0,-2 10 0,-1 5 1,0 8 0,-1 4 0,0 0 0,-3 17 1,-3 9-1,2 1 1,-2 2 0,-1-2-1,4-4 0,-3-5 0,0-7 0,2-5 0,1-6 1,-4 0-1,-2-6 1,-4-16 0,-1-2 1,-9-2 1,-3-5-1,0 1-1,-5-4 1,-9 2 0,-2 3-2,0 3-1,3 2 1,1 10-4,7 6 0,4 7-1,1 1-10,0 0-20,16 0 14,8 0 8,3 1-24,8-1-28,1 0-1,3-1 6,3-15-23,-6 1 11,-4-4 11,-5-5 61,-6-2 17,-3-5 42,-4-2 23,-4 2-16,-4-3 1,-1 8-17,-4 7-8,-1 6-9,0 10 6,0 3-2,0 11-29,0 22-7,-1 12 20,-9 8-6,2 6-4,0-1-5,4-1 1,1 3-3,3-7-3,0-8-1,0-8 1,0-12-1,0-9 0,6-9 0,-2-6 0,-1-1 0,4-1 0,3-13-2,3-9 1,4-7-2,5 1 2,-1-2-2,3 8-1,-5 6 0,-5 8 3,0 9 1,-5 0-3,0 4 1,3 16 2,0 5 0,3 5 3,4-5-1,5 0-2,3-6 0,3-5 0,9-7 0,0-6 1,2-1-1,1 0-1,-3-14 1,-1-4 0,-5-4-2,-9 1-4,-9-1-3,-6-4 5,-7 4 2,-2 5 1,0 4 0,0 6 1,0 6 9,0 1 7,-3 0-11,-2 13-5,3 9 0,2 2 1,0 0 0,0 1 0,7-4-1,1-1 1,-2-3-1,0-4-11,-1-7-48,-4-1-78,4-5-61</inkml:trace>
  <inkml:trace contextRef="#ctx0" brushRef="#br0" timeOffset="196100.1543">15759 15068 177,'1'-10'201,"1"6"-134,8 4-66,1 7 1,2 15-2,-1 4-10,0 5-73,-3 2-69</inkml:trace>
  <inkml:trace contextRef="#ctx0" brushRef="#br0" timeOffset="196840.7904">16003 15319 284,'8'-11'93,"-4"8"-50,-2 1-5,-2 2-1,0 0-22,-14 15-9,-9 8-5,-6 7 0,5 3 1,2-3-1,9 1 3,6-1 0,7-3-4,0-6 1,14-2-1,16-10 0,7-4 3,9-5-1,9 0-2,2-17-15,-1-5-15,-4-6-15,0-3 4,-7-6 4,-9-2 5,-1-8 20,-10-3 7,-6-5 5,-8 1 2,-5 1 5,-6 0 10,0 7 0,-4 6 15,-9 15 5,6 8 26,3 11-13,1 6-16,1 0-22,-6 21-12,0 13 0,-1 13 6,0 3-2,2 5 3,-2 2-2,3-1-2,-1 0-3,1-10 1,0-2-1,-1-12 0,4-8 0,3-8-2,0-9-9,0-6-12,5-1-8,7-2-1,9-14 21,3-4-5,2-7-5,3 2-4,-1-4 8,-4 9 9,2 7 8,-9 4 2,-3 9 18,-1 0 8,-2 4 2,-1 17-6,5 1-4,-1 6 7,3-3-9,7 1-9,1-9-4,5-3 4,3-8-6,1-6-1,2 0 0,-4-3-2,-4-15-4,-6-4-30,-5-7-20,-6 5-48,-8-6-105</inkml:trace>
  <inkml:trace contextRef="#ctx0" brushRef="#br0" timeOffset="197806.1769">17659 15444 165,'0'3'159,"0"-3"-98,0 0-50,2 0 29,1 0-10,3 0 4,5 0-14,5-3 2,1-8-7,6-2-8,-4-5 4,5-5 0,3 1-8,-4-5 0,-2-1-3,-4-4 0,-6 6 0,-4 3 0,-6 9-1,-1 6-1,-1 8-4,-16 0 3,-5 22 1,-6 9 2,7 11-1,0 1 1,10-2 0,8 1 0,3-4 0,0-9 0,7-9 0,15-5-1,5-11-5,5-4-3,3 0-1,1-17 4,2-5 5,-2-7 1,3-3 0,1 1 0,-2 5 0,-4 4 0,0 7 0,-5 8-1,0 7 0,-5 0 1,-2 12-1,-6 13-1,3 5 1,-5 3 1,-6 0 0,-6-7 0,-2-2 0,-2-2-1,-19-4-1,-5-7-15,-9-1-3,-5-6 1,-5-4-7,1 0-27,0 0-56,4-7-19</inkml:trace>
  <inkml:trace contextRef="#ctx0" brushRef="#br0" timeOffset="198190.6992">17954 15082 165,'0'-25'161,"-7"8"-101,0 2-34,7 4 17,-3 5-18,1 3-9,1 3-4,-3 0-12,0 3 0,-2 14 0,0 0 1,0-1-1,3 1 0,3-5 0,0-2 0,0-1-1,5-6 0,10-3-4,0 0-9,-1-1 14,0-12 0,-1-7 1,-5-4 1,-5 1 0,-3-4 4,0 5-3,-17 2-3,-8 6-1,-8 10 1,0 4 0,2 4-24,-3 18-16,8 8-106</inkml:trace>
  <inkml:trace contextRef="#ctx0" brushRef="#br0" timeOffset="199621.3774">19068 15447 396,'0'-6'87,"10"-1"-52,12 3-4,6 1-16,-2 3-15,1 0 1,-4 7-1,-1 14 0,-6 7-1,-5 0 1,-8 4 0,-3-1 0,0 0 0,-11-4 0,-4-1 0,-4-8-2,0-4 1,2-6-5,9-5 6,3-3 0,5 0 3,0-13-3,11-9-1,11-7 1,7-4-1,2-4 1,3-4 0,8 2 0,6-1 0,-1 5 0,3 6 1,1 9 7,-11 11 3,-7 7-4,-11 2-7,-10 14-4,-3 11 4,-8 10 0,-1 7 4,0 1-3,0-1-1,0-4-1,6-6-9,3-5-10,6-8-8,0-10-6,4-7-10,7-2-4,1-1-18,1-15 16,2-7 4,0-4 20,-3-7 24,-2-2 2,-3-3 2,-8 8 1,-7 2 11,-4 9 34,-3 8 26,0 5-14,-6 7-13,-9 0-36,-8 11-3,0 11-3,7 13 9,2-1-2,10 4-6,4-1-3,0-4-1,15-6 0,6-3-2,7-9 1,2-8 0,1-5 1,1-2-1,-4-7-1,-4-11 0,-7-7 1,-8-2 1,-7-2 0,-2-3-2,-9-2 0,-19 3-1,-7 2-3,-8 4 3,1 8 0,3 6 1,10 6 3,15 5-3,11 0-1,3 0-6,17 8 4,15-1-17,12-5-12,5-2-11,3 0-22,4-9-16,2-13 6,0-5 31,-3-7 44,-7-6 18,-5-5 18,-12-2-5,-6 0-3,-6-1 27,-9 1-9,-6 4 3,-4 4-3,0 8-17,0 9 18,0 11-15,0 8-6,0 3-16,-3 24-10,-1 22 0,-5 13 4,2 7 6,4 3 7,1 2-13,-2 0-1,3-2-2,-3-5 0,-3-1-1,-2-8-1,-2-9-9,0-11-38,0-10-27,2-16-27,2-7-36,1-2-11</inkml:trace>
  <inkml:trace contextRef="#ctx0" brushRef="#br0" timeOffset="199799.6133">20354 15417 104,'15'-29'168,"2"10"-65,2 2-41,5 6-10,6 2-15,11 0-8,8 4-8,3-1-9,3-1-10,-6 4-2,-10-1 0,-11 1-2,-9-1-24,-8 1-24,-8 3-44,-3 0-83</inkml:trace>
  <inkml:trace contextRef="#ctx0" brushRef="#br0" timeOffset="202419.8686">21653 15200 268,'0'-13'105,"0"3"-31,0 6-32,0 3 4,0 1-29,0 3-17,-3 21-2,-7 13 2,1 10 6,-1 4 0,0 2-1,0-2-1,3 2-3,1-5-1,0-4 1,3-7 0,0-5-1,0-11 0,3-7 0,-1-6-1,1-5-5,0-3-5,0-8 0,2-12 5,16-10 6,5-3 0,2-8 0,5-2-1,6 4 0,1 3 1,5 10-1,5 11 1,-5 6-1,-1 9 1,-7 0-1,-9 13-2,-4 8 1,-10 5 1,-1 3-1,-9-3-10,-1 1-15,0-2 5,-21-4-5,-4-4-6,-10-2-15,-9-7 17,-2-2 30,0-5 1,1-1 8,9 0 18,9 0 3,12 0-10,8 0-13,7-3-1,0 3-5,18-2-1,9 0 1,9-1 1,2 0-1,8 3 0,1-8-1,7 1 1,2-3 0,1-1 0,1-3 1,-3-2-2,-2-1 2,-4-1-1,-12 0 0,-3 1 0,-11 3 0,-6-1 1,-11 1 1,-4 2 14,-2 2 17,0 3-1,-13 3-10,-2 3-9,-6 1-8,-3 0-3,2 12 4,4 7-2,4 10-1,1 1-1,7 1 0,6-2-2,0-2 0,3-3 0,15-6 0,0-4 1,9-5 1,5-8 0,3-1-2,2-4 0,-6-14-2,2-2 2,-8-4-3,-10-3 1,-6 0 2,-9-1 0,0 1 0,-16-4-1,-13 9-2,-3 4 3,-4 5 0,-1 8 2,7 5-1,10 0 2,7 0-3,13 9-5,0 8 3,16-2 2,14-1 0,5-2 0,5-7 0,9-2-3,0-3-10,-1 0 8,9-14 0,-2-3 3,-7 0 2,-4-2 0,-9 2 0,-12-1 2,-6 3-2,-2 0 1,-6 4 1,-5 1 0,-2 5 3,-2 4-1,0 1 0,0 0 5,0 0-6,0 0 0,-2 17-3,-9 8 1,1 3 3,-1 8 3,7-3-2,3 1-3,1-7 1,0 1-3,5-6 0,14-8 1,-3-6-1,5-5 0,4-3 4,4 0-3,-3-18-1,7-2-1,-3-8 1,0 1-1,-5-4-1,-5 0 1,-4 4-3,-10 7 4,-4 11 0,-2 5 3,0 4 6,0 4-7,-6 13-2,-2 12 0,5-3 0,3 3 0,0-5 0,15-6 0,6-3 0,2-5 0,6-7 0,4-3-5,4 0-10,2-8 0,-1-10-6,-6-1-3,0-3 13,-6-4 6,-3 4 5,-9-2 0,-1 0 0,-9 9 1,-1 5 3,-3 5 17,0 5 5,0 0-15,0 6-11,0 13-3,0 6 3,0 3 0,-3 0 1,0-3-1,-1-3 0,3-3 0,0-2 0,1-7-2,0-3-19,0-7-3,0 0-5,5-2 9,5-13 12,5-6 1,-3-1 3,7-3 1,-4-2 3,2 6-3,-1 6-3,-3 4 6,1 8 0,-1 3 5,-2 0 2,5 16 3,1 2 9,6 4 6,4 1-19,4-3 1,4-3-3,8-5-2,8-4 1,4-4-2,9-4 1,-4 0-1,-2-10-1,-6-6 1,-10-2-1,-8-2 0,-5-3 0,-11 1 1,-5-5 2,-9 4-1,-4-4 1,0 7-3,-7 3 4,-11 7-1,-4 6 11,-4 4-14,-2 7-1,1 15 0,-2 8 0,1 3 2,5 8-1,4 2 0,6-6 0,9-2 0,4-9 0,0-8 0,9-8-2,13-9-4,3-1-2,10-3 1,-1-15-5,4-5-1,2-8 1,-2-1 3,-2-8 4,-1-2 1,-2-8-5,-5 0 3,-3-7 4,-3 3 0,-5-2-11,-6-2 9,-6-2 4,-5 7 5,0 11 9,0 14 36,0 18-6,0 10-11,-7 17-28,-5 22-1,-4 15-4,-1 10 5,4 1 0,1 3-2,1 0-1,-1 2-2,2-10 0,2-5 0,7-12-11,1-14-36,0-6-36,18-11-61,6-7-109</inkml:trace>
  <inkml:trace contextRef="#ctx0" brushRef="#br0" timeOffset="202652.8801">24808 15566 291,'5'8'106,"-2"2"-64,0 2 15,-3 4-19,0 1-28,0 4-4,-18 0-4,-6 1-2,-6 1-10,-8-1-31,-6 2-61,-5-4-204</inkml:trace>
  <inkml:trace contextRef="#ctx0" brushRef="#br0" timeOffset="204181.7891">3573 16963 245,'0'4'107,"0"-4"-87,0 0 18,0 0 14,6-4-9,5-11-20,0-4-2,0-2-4,2-8 8,-4 2-7,4-3-5,-2-3-5,-5 1 0,1 4-4,-5 1-2,-2 7-2,0 11 0,0 6 0,0 3 3,0 0-3,0 10-7,-5 16 1,-2 9 4,-1 9 1,5-2 1,3 0-1,0-4 1,17-6 1,5-8-1,2-7-2,1-10-5,6-7-4,4 0 4,1-4 0,-4-16 6,-2-9-1,-6-2-3,4-8 4,-2-1 1,-1 1 0,1 1-1,2 7-2,2 8-4,0 5 4,-3 11 0,-1 5 2,-2 2-2,3 10-2,-6 13 1,1 9 1,-6 0 0,-11 4-4,-5-2-16,0-1 4,-18 1-1,-16-5-23,-8 0-27,-3-7-73,-5-8-84</inkml:trace>
  <inkml:trace contextRef="#ctx0" brushRef="#br0" timeOffset="204534.8137">3799 16345 365,'-7'-4'60,"0"-1"-33,5 4-3,-3 1-5,2 0-19,-3 9 0,-1 8-8,3 4 8,1-1 0,1-3 1,2-3-1,0-6 0,0-4-1,2-4 0,9 0 1,0 0 0,1-9 5,0-8 6,-8-3-4,-2-4-3,-2 2 7,0 4 3,-18 5 2,-2 7-16,-5 6-17,-8 8-4,0 18-46,-2 11-92</inkml:trace>
  <inkml:trace contextRef="#ctx0" brushRef="#br0" timeOffset="205074.9811">5798 16414 443,'-5'-12'58,"5"4"-24,0 8-33,0 0-1,0 27-2,0 17 2,2 15 31,4 8-21,-5 4-5,0 0 0,-1 2-1,0-5-3,0-1 0,0-7-1,0-9-7,7-8-51,-1-10-56,6-9-125</inkml:trace>
  <inkml:trace contextRef="#ctx0" brushRef="#br0" timeOffset="205455.8818">6144 16724 396,'5'-8'80,"-5"4"-39,0 4-38,0 0 1,0 0 8,-18 15-12,-6 5 1,-12 5-1,2-1-11,-5-2 6,5-4 4,2-2 1,7-7-2,7-4 2,9-2-4,5 0-8,4-3-2,0 2-8,0-2-13,1 5 31,14 5 4,0 1 3,6 5-1,1 2 9,4 6 16,2-1-10,5 2-2,0 0-2,7 0-7,-6-2-4,2 1 0,-5-4-2,1-6-1,-3-5-35,-3-3-43,-3-6-82,-4 0-80</inkml:trace>
  <inkml:trace contextRef="#ctx0" brushRef="#br0" timeOffset="205876.1313">6462 16930 360,'0'0'80,"0"0"-71,3 3-5,3 12-4,-1 5 15,0 2-9,1 0-4,0-1-1,-4-2 1,-2-6-1,0-2 2,0-5-1,0-2-1,0-4 2,-2 0 1,1-5 4,-1-14-6,2-4-2,0-5 0,2-6 0,9-4 0,6-3-1,2 4 0,5 0-1,0 14-1,2 4 3,-1 9 2,0 6 11,-1 4 9,3 0 1,-5 6-6,1 16-5,-1 5-2,-7 5-6,0 4-2,-6 0-2,-2 0 0,-1-2-12,-3-8-22,0-4-29,-1-5-58,-2-6-64</inkml:trace>
  <inkml:trace contextRef="#ctx0" brushRef="#br0" timeOffset="207474.8524">7061 16823 121,'5'-12'86,"0"2"-26,-1 0 7,-1 5 0,-3 2-19,0 2-1,0 1-14,0 0-9,0 6-15,-2 14-5,-13 10 1,6 4-2,-2 3 2,6 0 6,5-5-5,0-1-5,2-4-1,15-4 1,6-5 0,6-6-1,1-8 2,2-4-1,0 0 1,-2-16-2,-4-8-2,-10-3 0,-8-2-1,-8-7 0,0-1-7,-23 5-1,-8 1 0,-9 7 3,4 7-1,0 8 6,9 4 2,10 4 1,7 1 0,7 0-1,3 0-6,5 8 2,20 1 5,5-6 0,3-1-3,1-2 3,8 0-9,-5 0 3,-2-4 1,-3-6 5,-6 3-1,-10 3 1,-4 3 1,-9 1 1,3 0-1,-3 10-1,-1 12 4,2 6 1,-1 5 0,6-3-2,-3 4-2,1-5 1,1-4-2,2-4 0,-1-6 0,0-4 1,4-8-1,-2-3 0,5 0 1,-1-2 0,3-13-1,-1-2-6,2-5 2,0 3 0,-4-5-4,5 5 2,-7 4 4,-3 6 1,2 8 1,-2 1-1,4 0-2,0 12 3,4 8 4,0-1-1,1 1-2,7-3 0,-3-1 1,0-6-2,-1-4 0,2-6 1,-2 0 1,-1-5-1,-2-9 1,-8-4 5,-6-3 7,-5-2-2,0-8-5,-8 4 8,-7-4-13,-7 4-2,-3 5-1,9 7 0,0 6-6,7 7 4,4 2-4,5 2-14,0 10 2,5 5 5,13-4-20,4 1-2,5-5-14,4-8-18,1-1-8,-2 0 41,1 0 21,-1-8 14,-9-4 5,-2 3 43,-3 1 41,-5 5-12,1 3-31,-3 0-21,0 5-13,2 17 16,0 0-9,-3 5-13,2 2-5,-6-5 0,-1-2-1,0-3 0,-3-5-12,0-5 4,0-5-2,0-4-2,0 0 3,0 0 7,8-15-8,4-5-11,3-3 14,5-8 1,2 4-19,3 1 0,0 6 17,-1 5 8,-2 8 8,-1 4 17,-3 3 6,4 0-1,-2 4-8,1 12 2,0 4-9,-6 6-8,-1-4-4,-3 5-3,-6-4-1,-5 5-35,0-3-76,-17-3-270</inkml:trace>
  <inkml:trace contextRef="#ctx0" brushRef="#br0" timeOffset="208763.8669">10276 17033 117,'7'-13'98,"-4"0"-41,0-2 1,1 0 3,-1-4-22,-1 0-6,1-4-1,-3 4-9,0-3-10,0 8 0,-3-3-3,-10 8-3,-7 6-2,-7 3 0,-7 0-4,-12 17-1,-2 8 0,7 8 0,9 1 3,7 2-1,13-1-2,10-2 0,2-1-1,5-6 0,19-9 1,7-5 0,6-11 2,7-1-2,3-1-4,-5-19-2,-10-2-2,-2-6 5,-8-1 3,-8-2 1,-6 2-1,-5 3 0,-3 8 0,0 6 1,0 8-1,0 4 3,0 3-2,0 22-1,0 4 0,0 8 0,0 1 2,4-2-2,8-5 0,0-1 0,2-10-2,-2-6 2,3-6 0,-2-8 0,-1 0-7,4-13 6,-2-10 1,5-5 0,-2-5 0,0-4 0,0-2 1,2-5-1,0-4 0,0 4 0,7 5 0,1 5 0,6 11 0,3 6 7,4 7-3,2 10 0,0 1-2,2 20-2,-2 10 0,-4 5 1,-5-3-1,-11 4 0,-5-7 0,-14-1-3,-3-5-6,-12-2-3,-15-2 2,-7-3-6,-4-3 13,-1-5 0,9-6 3,3-3-1,11 0-7,4 0-9,10 0-14,2 0-8,0 0-37,9-2-11,9-6 19,-2 1-53</inkml:trace>
  <inkml:trace contextRef="#ctx0" brushRef="#br0" timeOffset="209574.71">12529 16841 159,'-5'-3'144,"-1"3"-39,6 0-78,0 0-2,9 0-5,13-2 8,14-7-2,4-2-10,5-6-13,4-3 1,-3-7-3,-5 1 0,-12-4 1,-6-3-2,-6-1 3,-11-4-3,-4-1 1,-2-2-1,0-5 0,-13 2 0,-2 1 0,-3 10 0,3 10 0,3 11 0,2 12 0,2 9 0,-4 33 0,6 18 0,2 17 0,4 13 0,0 4 2,0 7 5,7-1 3,2 11-2,-3 1-3,2-3-2,-4 6-3,1-11 0,-4-9-23,-1-12 20,0-18 0,-6-16-52,-8-12 25,-2-17-37,2-10-62,-3-10-42</inkml:trace>
  <inkml:trace contextRef="#ctx0" brushRef="#br0" timeOffset="209814.568">12276 17414 18,'-22'0'358,"10"0"-288,12 0-61,4 0 1,24 0-2,16-6 11,7-8-6,13-10-9,7 1-2,4-3-2,-4-1 0,-5 6-24,-12 0-64,-15 7-73,-11-2-63</inkml:trace>
  <inkml:trace contextRef="#ctx0" brushRef="#br0" timeOffset="210430.0857">12969 17186 322,'0'0'88,"0"0"-38,27-17-33,18-6-9,15-8 8,17 0-2,-1 0-6,5-3-6,-13 5-1,-8 0-1,-18-2-1,-18 6 0,-16-1-2,-8 8 3,-10 2-11,-18 8-1,-11 7 9,-1 1 1,-2 1 4,14 14-4,8-5 2,12 9-1,8 3-2,3-1 3,19 2 0,6-3 0,7-4 0,-1-2-4,-1-5-14,-5 0 5,-4-1-9,-8 2 11,-4-1-1,-10 1 8,-2 5 4,0 0 0,-12 6 2,-3-1-1,0 0-1,0 2 2,3 0 0,4-1 2,4-2-4,4-2 0,0 0 0,11-4 1,5-2 0,8-8-1,6-1 1,6-2 1,3 0-1,5-5-1,4-7-2,-6-7-29,-6-1-57,1-2 1,-3 0-70</inkml:trace>
  <inkml:trace contextRef="#ctx0" brushRef="#br0" timeOffset="211209.8279">13912 17074 51,'-10'-4'171,"4"4"-80,1 0-54,5 0-2,0 0-19,0 0-4,11 0 11,7 0 6,4 0-14,6 0 1,7-11-5,1-3-6,-2-5 6,-1 0-8,-3-1-1,-7 0-2,-2-3 1,-10-2 0,-8 4-1,-3-2 0,0 9 0,-12 0-5,-14 8 3,-1 6 1,-7 0 1,2 21 0,4 9 1,5 7 1,9 7 3,7 3-2,7 3-2,0-7-1,21 0 1,4-11-1,3-10 0,4-10 0,4-7 0,4-5-5,-2-3-9,3-17-7,-2-4-15,-6-2 4,-3 0-4,-7 4 5,-7 3-19,-5 2 21,-6 7 26,-2 3 3,-2 6 2,-1 1-1,0 0-1,0 0 1,1 0 1,4 0 11,-2 4-6,0-1 2,4 0 19,4-3 8,5 0-17,1 0-11,7 0-4,4-8-2,3-4-1,-1-6-1,-2 0 1,1-4-1,-4-4 1,-4-5-1,-5 2 3,-8-3-3,-8 7-3,0 0 3,-3 8 0,-14 9 4,-8 6-4,0 2 3,-2 12-1,0 11 6,6 10 5,5 7 3,10 2 3,6 0-2,0-3 0,18-3-13,10-6 2,5-7 2,8-7-2,7-4 0,1-12 0,6 0-6,-8-5-6,-4-11-19,-10 3-16,-6-9-6,-11 6-48,-4-1-37</inkml:trace>
  <inkml:trace contextRef="#ctx0" brushRef="#br0" timeOffset="212971.8321">16378 17014 17,'-5'-5'28,"1"2"-10,-5-2 0,2 2 3,-4-1 0,-1 0 6,2 1 7,1-4-19,1 4 10,1-4 5,1 1-1,3 0-6,0-2 2,3 2-4,0-5 2,0 0-4,0 1 12,0-4-9,0 4-7,0-1 6,-2 3 1,-2 1-6,-3 2-3,-1 2 2,-6 3-11,-5 0 0,-3 7 0,-6 13 0,-4 7 3,-1 6-5,-1 3-1,6-2 3,7 0 0,7 0-3,11-1-1,3-5 0,0-5-1,20-3 1,8-8 0,9-8 2,10-4-1,3 0 1,1-13-2,-6-10-2,-5-7 0,-13 0 1,-11-4 1,-11-2 0,-5 0 1,-12-5-1,-15 0-4,-9 4 2,-5 6-2,-4 7 2,2 9-2,5 12-3,5 3-12,10 6 3,13 21-24,10 10-19,0 7-36,21 7-69</inkml:trace>
  <inkml:trace contextRef="#ctx0" brushRef="#br0" timeOffset="213548.0081">16685 16934 100,'5'-14'125,"0"1"-53,6-3-8,-2 0-12,-3 5-7,-3 5-6,-3 5-8,0 1-3,0 0-5,-3 0-12,-17 14-5,-6 12-5,-7 4-1,3 6 2,3-2-1,6 2-1,11 0 0,10-1-1,0 3 0,16-9 0,17-2 1,10-10 0,11-5 0,4-7-6,6-5-34,-4 0-30,-9 0-36,-7-1-35,-9-8-69</inkml:trace>
  <inkml:trace contextRef="#ctx0" brushRef="#br0" timeOffset="213909.9764">17252 16958 153,'3'-12'111,"-3"-4"-47,0 5-14,0 4-6,0 0-3,0 2-11,-8 5-14,-9 0-8,-7 0-3,-1 15-3,-1 11 14,0 3-4,9 5-3,9 1-5,8 3-3,0-3 1,24 5-1,6-12 1,9-4-2,8-9 3,1-7-3,3-8-2,-2 0-24,-3-3-29,-8-11-44,-8-3-69,-7 0-56</inkml:trace>
  <inkml:trace contextRef="#ctx0" brushRef="#br0" timeOffset="214845.5682">17622 16950 124,'0'-20'147,"0"6"-73,0 5-14,0 0-6,0 5-25,0 4-9,0 0-6,0 3-11,0 15-3,0 11 29,0 8-11,0 1-14,3 3-2,1-2 0,4-5 1,1-1-3,3-11 1,-3-8-1,2-6 0,-1-6 0,2-2 2,2-4 1,4-18 0,-1-7-1,-1-8-2,-1 1-2,1 0 2,-2 8-6,-5 10-4,0 8 9,-8 8 1,0 2-2,1 2-4,0 18 0,2 13 6,4 1 0,3 2 0,1 3 0,3-7 0,0-6 0,1-9 0,3-8 0,-2-9 1,0 0 1,2-4 0,3-18-1,2-9 0,3-7-1,9-2 1,-2-7 0,2-3-1,-1 2 2,-6-2-1,-11 4-1,-16 16 0,-2 9-4,-7 12 0,-10 9 0,-4 0 4,4 13-2,7 9 0,7 5 1,3 4 0,6-2-1,14 3-6,8-7-2,-3-4-5,2-4 2,-7-2 3,-3-4 2,-6-2 6,-6-1 2,-5-1-1,0 1 0,-5 5 0,-9 3 1,-2 1 0,2 6 1,0 0 0,3-1 1,7 2-2,4-4 1,0 0-1,0 2 1,10-11-1,6 0 1,3-6 5,7-2 6,6-3-1,1 0-8,5-5-1,-5-10-2,3-3-9,-6-3-12,-8 0-27,-5-1-73,-11-4-60</inkml:trace>
  <inkml:trace contextRef="#ctx0" brushRef="#br0" timeOffset="215955.9735">18858 16977 196,'11'-19'105,"-2"-6"-30,-2 4-41,-4 1 5,-1-1-12,-2 5-7,0 2-4,-4 5 0,-12 4 2,-7 5-18,-7 0 2,-9 18-2,-2 11 3,0 6 0,2 7-1,5 1-2,8 0 1,12-1-1,9-5-2,5-1 1,3-12 0,13-9 1,7-8 0,5-7-1,-2 0-9,1-10 3,-5-11-3,0-9 6,-1 2 0,-4-2 3,-3 5 0,-5 5 1,-3 8 0,-4 6 0,1 5 3,-2 1-3,-1 0-2,2 11 2,2 11 0,0-1 4,2 1-2,2-1-1,4-7-1,1 3 0,5-8 0,1-4 0,8-5-5,0 0-27,3-5-25,-3-15-9,1 0 5,-4-5 19,-6-3 25,-3-2 14,-5 3 3,-2 3 5,-2 4 26,-2 9 45,-1 5-7,-1 4-12,-2 2-22,0 0-27,1 8-6,0 12-1,1 7 27,-2 3-18,0 5-5,0-4-3,0-3-1,0-1-1,0-6 1,0-7-1,0-6 0,0-5-1,5-3 0,4 0 0,5-15 0,5-9-4,1-3-4,6-3-2,-1 0 0,0-1-5,0 6 6,0 6 9,-4 7 1,-8 7 1,-1 5 5,-6 0 6,0 4-4,0 11 2,3 8 6,-3 2-5,1 4-10,3-4-1,4-3 1,1 2-1,1-12-1,5-1-11,-1-5-30,0-6-23,0 0-38,-5 0-26,3-7-82</inkml:trace>
  <inkml:trace contextRef="#ctx0" brushRef="#br0" timeOffset="216639.0765">19761 16987 113,'7'-14'127,"-5"4"-61,-1 3-24,-1 1-4,0 2-16,0 4 9,0 0-6,-19 0-23,-3 12 1,-3 8 16,3 4 4,3 5-4,5 2-8,7 3-6,4 2 0,3-3-4,4-7-1,11-5 1,6-9 0,3-2 1,2-9 0,1-1-1,5 0-1,-4-14-3,2-6-7,-1-2 0,-2-3-6,-4 0 4,-8 8 5,-3 1 4,-7 4 2,-5 5 1,0 3 0,0 1 0,0 3 1,0 0 0,0 0-1,0 3-4,0 5 4,0 4-2,0-2 1,6-4 1,3 0 0,4-3-1,2-3 1,4 0 5,4 0-3,2-6 0,-1-10-1,3-3 1,-3-2-2,-4-2 2,-5-1 1,-7 2-3,-5 3 2,-3 5 0,-3 4-2,-17 7 1,-7 3 1,-5 0-2,-3 17 0,2 8 1,5 6 8,5 3 1,9 2-3,10 0-4,4-4 0,0-3-3,14-5 3,9-7 5,5-8 4,8-8 4,4-1-12,-2 0-1,3-14-3,-7-3-2,-5-3-15,-5-1-13,-3-2-17,-7 9-60,0-3-92</inkml:trace>
  <inkml:trace contextRef="#ctx0" brushRef="#br0" timeOffset="218086.1942">20955 17029 289,'-26'0'23,"-3"0"-22,7 0 5,2 0 34,3 5-23,6 9 0,4 0-9,7 3 2,0 2-3,0-5-2,16-3 3,5-2-1,0-4-4,7-5 1,-1 0-3,2-9 1,-6-7-2,-2-6 2,-9-3 1,-7-1-2,-5-1 2,0-1-3,-16 0 5,-7-1-3,-6 2 0,0 4 0,2 8-2,8 7 2,10 6 8,5 2-10,4 0-1,0 0-2,20 0 3,11 3 1,6-3-1,7 0 1,3 0 0,12-8-1,-1-11 0,6-7-2,3-5 2,2-7 2,1-3-1,-6-5 14,-9 0-8,-15-2-2,-10 2-4,-12 5-1,-8 9 0,-6 8 1,-4 14-1,0 10 19,0 3-11,-18 31-8,-2 21 0,-1 18 3,1 17 9,4 9 13,-2 14-5,-1 13-2,-5 5-5,-1-6-8,-3 1-4,4-17-1,9-10 0,-1-7-1,2-20 0,-1-8-8,2-21-18,0-13-17,2-14-30,2-10-54,-1-6-33</inkml:trace>
  <inkml:trace contextRef="#ctx0" brushRef="#br0" timeOffset="218300.6951">21153 17360 285,'-2'0'79,"2"0"-62,6 0-14,22 0-1,11 0 5,6-2-6,10-4-1,11-1-27,2 0-84,10-6-21</inkml:trace>
  <inkml:trace contextRef="#ctx0" brushRef="#br0" timeOffset="218934.8418">22232 17123 404,'12'-10'53,"9"0"-25,9-2-10,10 2 9,3 2-13,2 4 3,4 4-9,-3 0-3,-5 0-2,-2 7 0,-11 6 0,-10 4-2,-6 5-1,-12 4-1,0 4 1,-15 1 0,-15-5 0,-4 1-7,-2-10 0,3-3-1,5-3 2,6-5 0,10-3 5,4-3-2,8 0 2,0 0 1,14-17-5,9-5 1,7-6 3,5-5 1,3-3 0,8-4 0,4 1 0,2 0 1,1 5-1,-9 5 1,-7 7 5,-16 9 7,-12 7-3,-3 3 5,-6 3 0,0 0-2,-16 6-9,-10 17-4,4 8 0,3 10 1,2 6 0,10-1 0,7 1 2,0-7-2,24-5 0,3-7-1,10-6 1,5-8 0,2-7-1,1-4-9,3-3-34,-11 0-41,-3 0-70,-8-7-39</inkml:trace>
  <inkml:trace contextRef="#ctx0" brushRef="#br0" timeOffset="219512.86">23388 17323 82,'2'0'89,"-1"-4"-71,0 4 10,3 0 3,-1-3 16,-1 1-10,3-1 7,-2-1-7,0 1 2,-1-2-7,-2 5-7,0-2 3,0 2-4,0 0-13,0-3-11,-8 3 0,-1 0-2,3 0 1,0 3 1,3 2 0,2 4-1,1-4 0,0 2 1,0-5 0,0 0-2,6-2-2,6 0 0,1 0 3,-3-3 1,3-7 1,-3-2 0,-4-2 0,-3 4 4,-2 1-1,-1 1-2,0 2-2,-3 6-5,-23 0-37,-6 13-73,-11 2-149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</inkml:channelProperties>
      </inkml:inkSource>
      <inkml:timestamp xml:id="ts0" timeString="2020-01-24T07:13:23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1868 2181 421,'-11'-17'26,"-2"1"-23,1-6 17,0 7 14,9 6-2,2 2-2,1 6-4,0 1-8,0 0-11,0 0-3,0 0-4,0 0 0,0 0-3,4 10-1,9 7 4,8 10 0,2-3 0,2 5 0,1-5 0,0-5 0,-2-3-1,0-5-1,-3-4-14,-2-5-15,-5-2 7,-3 0 8,-6-7 5,-2-12 10,-3-1 1,0-4 0,0-1-2,-8 3-1,-5 8-1,0 3 0,-2 11 0,-2 0 4,-8 0 3,3 19-3,-8 5-2,2 3 2,-1 2 0,8 2 0,0-6 0,11-2 0,3-8-3,5-3-4,2-4-3,0-6-21,0-2-1,9 0-2,9-10 22,3-16 0,1-8 1,-2-5 5,-3-1 6,0-2 0,-2 3 0,-6 8-6,-3 7 6,-6 10 1,0 8 10,0 6 20,0 0-31,0 15 3,0 11-3,0 11 14,-3 4-10,3 2-1,0-1-1,0 0 0,0-5-2,0-5 1,3-3-1,0-10-39,-3-4-54,0-3-38</inkml:trace>
  <inkml:trace contextRef="#ctx0" brushRef="#br0" timeOffset="159.1439">1824 2366 318,'-4'-2'59,"4"1"-33,0 1 0,0 0 28,3-5-34,18 0-20,12-5-1,16-5 1,3 1-32,6-6-107</inkml:trace>
  <inkml:trace contextRef="#ctx0" brushRef="#br0" timeOffset="946.6705">2970 1973 501,'-12'-12'10,"3"10"-10,1 9-13,4 33 13,1 10 1,1 3 3,2-2 1,0 6-4,4-6 0,7-3 0,0-8 0,-2-9-1,-1-9 0,-1-10-2,-4-5-21,-2-7-5,-1 0 23,0-14 5,0-11 0,0-13-6,-1-8 6,-7-12 1,0-1-1,0-8 0,2-3 0,3-3 1,3-4 4,0 3-5,0 3 3,10 14 3,10 9-2,0 10 7,5 9 5,5 9-11,1 6-3,8 7-2,1 7 0,-1 0 0,1 12-2,2 10-6,-5 5-27,-7 3-49,-5 5-103</inkml:trace>
  <inkml:trace contextRef="#ctx0" brushRef="#br0" timeOffset="1726.7195">2958 2089 267,'-6'0'60,"3"3"-60,3-3 0,3 0 19,27 0 0,10 0 9,11-10-5,13-2-14,-3-1-7,-3-1 0,-8 2-2,-9 0 0,-11 0 0,-10 6 0,-7 3-2,-13 2 1,0 1-2,0 0-3,0 0 6,-13 0 1,-1 4 10,-6 12-10,6 1 1,-4 3 2,3 3-3,2 2-1,7-1 1,2 1 0,4-6-1,0 0-1,2-3 1,12-4 1,5-7-1,6-2 5,5-3-3,3 0 7,3-6-7,-8-5-2,-4-1-7,-5-3 1,-8 0-1,-8 1 0,-3-3 3,-5-3-19,-20 3 7,0-3 6,-2 2 10,0 1 1,6 5 6,5 1 7,11 5 0,5 2-2,0 0-3,9 1 6,19 2-11,13 0-3,5 1-1,12 0 1,-1 2-1,-1 9 1,1 4-1,-6-1 1,-5 6-1,-10 2 0,-15 2-2,-12-2 0,-9 2-4,0-3 2,-12-1-1,-12-6-4,-1-3 9,-2-5 0,3-3 1,10-3 1,5 0 2,5-5 1,4-16-3,0-6 3,18-2-4,13-7 3,11 5-3,6-2-1,5 5-1,-2 0-8,-3 9-10,-6 5-5,-5 6-22,-16 8-28,-5 0-94</inkml:trace>
  <inkml:trace contextRef="#ctx0" brushRef="#br0" timeOffset="2400.2348">4216 2034 195,'0'-7'216,"3"6"-204,-1 1 3,1 0-1,0 0-14,6 5 1,2 10 1,4 6 2,-6 1 0,-3-2-3,-6 3-1,0 0 1,0-4-1,0 0-1,-11-5 0,-1-6 0,0-1 1,6-5 0,0-2 2,2 0-2,1-2 17,3-10-17,0-9-2,0-4 0,9-1-1,13-1 2,4 5-3,4 5 4,1 2-1,6 6 0,-1 7 1,-5 2 0,-4 0-2,-3 7 2,-9 8-2,-6 4 1,-6 3-1,-3-3 2,0 5-1,0-7 0,-3-1 1,-5-7 0,2-4-6,3-5 2,3 0 4,0 0 1,0-1 15,0-13-16,0-10 1,5-4-1,14 0 1,1-4-1,1-3-3,7 4-8,0 8 3,-1 4-1,-3 9 8,-3 6 1,-2 4 0,-5 0 2,-1 11 2,-4 11-1,-6 5 10,0 6-7,-3 2-3,0-1-1,0 3-1,5-5-1,2 0-32,-1-11-102,3-9-95</inkml:trace>
  <inkml:trace contextRef="#ctx0" brushRef="#br0" timeOffset="3458.0827">4930 2034 413,'0'0'56,"0"0"-56,0 12 0,0 5 1,0 5 3,0 2-2,0 2 0,0-1 1,6 0-1,0-5-1,4-3 0,-4-7-1,-1-5 0,1-4-12,3-1-8,1 0 16,2-13 4,4-5 0,-2-8-1,5-3-2,-2-4-5,-1 3-6,-1 1 8,-3 5-1,-5 8 7,1 8 7,-5 3-1,0 5 7,-3 0-13,3 15 3,0 9-1,1 10 21,5-3-10,2 1-6,8-5-3,0-1-1,3-5-1,4-6 0,1-8-2,3-4 2,1-3 0,5-5-2,1-15 0,2-9-2,3-7 0,2-5-1,0-7 2,-4-3 1,-4-8-1,-5-10 1,-10-4-1,-8-3-1,-10-3-8,-3 4 6,-9 3 1,-11 19 3,-3 16 25,1 16-4,5 20-1,-3 2-13,0 32-7,-4 20-2,1 11 2,9 11 2,4 9 3,7-5-2,3 2-1,0-9-2,7-8 1,8-5-1,9-12 0,0-10 0,10-11 0,0-5 0,7-13 0,1-7-1,7-1 1,1-4 1,1-15-1,0-1-2,-8-4-7,-3-2 4,-7-2 1,-8 0-5,-11 1 8,-12 2-1,-2 7 1,-2 3-7,-20 8-3,-4 5 11,-8 2 0,1 0 0,5 9 0,5 6-2,4 2-1,10 2 1,4 2 2,4-2 0,1 0 0,0-2-4,1-3-18,9-5-12,3-6 16,3-3-14,-1 0 2,2 0 22,2-8-1,-4-4 6,4-4 1,-2 3 2,-4 0 1,-2 5 0,-5 1 5,1 7 6,0 0-5,1 2-4,-2 12 12,7 4 8,-1 2-5,3-2-12,6 1-2,3-3-1,3-8 1,1-5-4,2-3-37,-5-2-210</inkml:trace>
  <inkml:trace contextRef="#ctx0" brushRef="#br0" timeOffset="10008.1663">7299 2084 223,'0'-14'153,"0"-5"-141,0-3 26,0-5 37,0 6-34,0 1-29,0 7 5,3 7 3,-3 3-5,0 3-9,0 0-6,0 0 0,0 9-6,0 21-2,0 11 8,0 12 4,0-4 1,0 1-4,0-4 0,0-11-1,0-6 0,0-9 0,6-7-1,0-6 0,4-6-2,2-1-1,6-3 4,1-18 1,4-8-1,-1-8-3,3 1-4,-4-1-5,3 7-2,0 10 0,-6 5 3,0 10 8,-2 5 0,-1 0-2,3 17-1,3 6 1,4 7 5,4-1 0,-1 0 2,5-5-2,-2-2 0,3-5 1,-2-7-1,-2-7 1,-2-3-1,-5 0 0,1-5-4,-8-9 2,-2-5 1,-6-2 1,-4-8 2,-4-5-2,0 1-1,0-4 0,-7 1 1,-4 5-2,0 9-3,0 3-2,3 11 7,0 6-14,5 2-24,1 0-6,2 0-37,0 7-38,0 5-53</inkml:trace>
  <inkml:trace contextRef="#ctx0" brushRef="#br0" timeOffset="10622.833">8240 1669 272,'0'-18'44,"-2"8"28,1 8-4,1 2-20,-2 5-48,2 24-3,-3 17 3,2 17 4,1 7 4,0 1-4,0-5 3,0-2-6,0-8-1,6-10 1,0-8 1,0-10-2,-3-14 0,4-5 0,-6-6-3,1-3 2,-1 0 0,4 0 1,4-15 1,4-7 3,4-7-4,2 0-4,-1 5-10,-3 7 3,-1 12 7,0 5 1,-3 0-1,0 10 0,2 17 4,-2 2 0,6 6 1,4-5 0,-2-3-1,8-6 1,3-5-1,1-7 0,7-9 0,2 0-3,-2-13-18,2-10 6,1-7 3,-7 1 12,-4-5 0,-9-1 0,-3 2-1,-11 9 0,-2 9 1,-5 8 10,0 7 33,0 0-21,0 3-22,0 16 0,0 4 0,0 8 8,3-3-5,4 2 1,4-4-3,1-2 0,3-4-1,-2-3 0,-1-9-51,-1-8-108,0 0-157</inkml:trace>
  <inkml:trace contextRef="#ctx0" brushRef="#br0" timeOffset="10778.104">9032 1748 429,'-2'0'0,"2"23"-20,0 9 15,0 10-16,0 2-140</inkml:trace>
  <inkml:trace contextRef="#ctx0" brushRef="#br0" timeOffset="11515.8514">9375 2059 260,'0'-8'171,"-5"8"-165,-8 0 6,-5 0 3,-7 0-10,2 16 1,-1 6-6,7 0 0,1 5 2,5-1-2,4 1 1,7-1 0,0-6-1,0-2 0,10-2 0,14-6 0,5-6 0,16-4 0,1 0-9,1-14-17,9-11-10,-5 0-31,1-7-2,0-5 20,-8-6 5,-5-6-24,-8-9 14,-6 0 34,-7-5-17,-12-2 37,0 5 33,-6 14 24,0 12 60,0 14 31,0 9-59,0 7-30,0 4-18,0 1-41,0 25-5,0 15 5,0 13 9,0 4-1,0 2-6,0 1 1,0-6-3,0-4 0,1-4 1,3-10-1,-3-6 0,-1-7 0,4-10-1,-4-7-19,2-7-18,10 0-19,1-10 45,10-14 10,2-1-12,2-8-8,-2 9-11,-4-1 23,0 9 10,-3 5 8,-5 8 4,0 3 9,3 0-4,-4 9 2,4 8 11,0 5 6,-1-1-6,6 1-22,2-4-1,4-5 1,7-5-4,1-5 0,0-3-2,-4 0-2,-3-8-2,-7-9-27,-3-7-35,-6 2-62,-2-5-125</inkml:trace>
  <inkml:trace contextRef="#ctx0" brushRef="#br0" timeOffset="12880.1384">11540 2372 392,'0'0'20,"8"-3"-19,9-11 4,11-7 7,-6 1-2,2-3 10,0-2-4,-1-4-1,-4 2-3,0-6-4,-7 7 1,-3-4-3,-6 7-2,-3 3 4,0 9-1,0 4 2,-7 7-4,-6 0-3,-4 22 3,0 9-5,4 11-5,2 4 3,7-3 4,4-2-1,0-7 1,0-9-2,13-9 0,4-4 0,9-11-3,7-1-1,5-4 3,2-16-12,2-5 9,-5-5-6,-4-1 4,-6 0 4,-4 4 1,-9 7-1,-6 5 2,-4 11 3,-4 4-3,0 0-3,0 15-11,0 9 11,0 6 3,-4 6 2,4-6-1,0-1 0,0-7-1,8-10 2,3 0-2,-1-8 0,4-4-8,-2 0 2,2-7-7,-2-10 10,2-5 1,1-2 2,0-3-5,-2-1 3,1 5-1,-3 6-2,-3 6 0,0 5 2,-2 6-2,-1 0 2,1 12-2,3 10 5,0 6 4,2 0-4,-1-5 1,1-2 0,2-5 0,-4-6-1,4-8 1,-4-2 0,2 0 0,4-7 2,0-12-2,2-4-1,2-3 1,-2-3-1,4 3 0,-4 4 0,2 3 0,-5 6 0,-1 9-1,-3 4 0,-1 5-1,3 19 2,-1 5 14,-1 5 5,2-1-5,6-6-6,1-6-4,5-6-3,1-8 3,4-5 0,3-2 1,2-6 0,1-18-5,0-7 0,-7-6-23,-5 0-52,-6-1-107</inkml:trace>
  <inkml:trace contextRef="#ctx0" brushRef="#br0" timeOffset="13146.088">11612 1802 364,'-13'-16'98,"1"10"-95,10 6-2,2 0-2,0 3-56,10 15 4,9 7-55</inkml:trace>
  <inkml:trace contextRef="#ctx0" brushRef="#br0" timeOffset="14253.8387">12944 2221 337,'0'-3'63,"0"2"-36,0 1-1,0 0-26,0 2-4,0 13-1,0 5 5,0 4 1,0-2 2,0-5-3,0 0-1,0-8 0,0-6 1,0-1-1,0-2 1,0 0 2,0 0 1,5 0 20,2-14-10,3-4-11,3-5-2,3 1-1,-3-2 1,0 7 0,0 5 0,-7 4 0,1 8-1,-1 0-1,1 3-4,2 18-3,1 4 7,-2 4 2,3-1 0,-1-3 1,2-6 0,2 1-1,0-8 1,-3-7-1,0-5 4,0 0-3,0-5 3,2-12 0,1-3-3,2-7 0,1-1-1,5-4 0,-1 1 0,-2 7 0,-3 7 1,-5 8-1,-5 7-1,-1 2 0,-1 6-5,5 16 1,0 4 5,3 8 1,4-2 0,5-3 3,2-5 0,3-2-2,5-3 1,1-9-2,5-3 0,-5-7-1,-3 0-12,-3 0-35,-5-10-62,-4 0-72</inkml:trace>
  <inkml:trace contextRef="#ctx0" brushRef="#br0" timeOffset="15235.8305">13697 2302 192,'0'0'9,"0"8"-5,2-1 20,10 2 19,0-5-7,3-3-9,2-1-8,2 0 4,4 0-17,0-5-4,-2-7 0,0-2-1,-5-1 0,-6-1 2,-4-2-1,-6 1 0,0 1-2,0 3-5,-13 6 5,-5 5 6,-4 2 4,-2 0-1,-2 17-6,4 7-2,4 5 6,9 2-5,9 2-1,0-3 5,13 2-4,16-4 1,19-1 6,16-5-2,15-7-1,9-7-3,4-7-3,-1-1-40,2-4-5,-1-14 2,-7-5 32,-12-5 11,-17 2 1,-19-5-1,-16-2-1,-21 0-2,0 2 1,-29 6 2,-11 11 12,-9 8-1,-9 6-4,4 0 11,5 11-5,3 9 11,11 8-19,13 2 3,10 1-8,12-5 1,0 3 0,22-6 0,14-5 1,9-5 3,4-10-1,-1-3-4,6-1-12,-5-17-30,-4-7-3,-4-4-8,-11-3-7,-7-9 11,-10-5 8,-7-2-1,-6-5 27,0-1 15,0-4 1,-12-1 3,0 9 29,-3 6-5,0 16 62,6 13 34,3 11-69,-1 4-40,0 30-15,-2 15 0,1 16 13,3 6 4,4 3 7,1 2-6,0-9-14,1-3-4,12-13 1,4-4-1,3-12-1,1-10 1,1-10-1,6-9 1,8-2 0,3-7 0,0-12-10,2-5-3,0 2-16,-4-2 13,-1 2 5,-2 3 9,-7 7 2,-5 6 1,-5 4-1,-7 2 1,-4 0 0,3 14 4,0 3 5,0 4 2,3 2-6,-3-1-2,0 0 1,0-4-4,3-5 1,-2-2 0,0-2-2,4-7 0,-7 0-39,1-2-114</inkml:trace>
  <inkml:trace contextRef="#ctx0" brushRef="#br0" timeOffset="15425.6003">15404 2042 458,'0'-3'41,"0"3"-38,0 0-3,0 5-5,0 14 1,0 10 2,0 2-70,0-2-166</inkml:trace>
  <inkml:trace contextRef="#ctx0" brushRef="#br0" timeOffset="16308.3884">15749 2451 342,'-4'-10'74,"3"-3"-55,1-1 45,0 3-15,0 0-23,0-1-12,0 4-10,-2 5-4,-5 1-3,-12 2 3,-8 0 2,-6 13-1,-2 6-1,5-1 0,9 4-2,5-3 1,7-2 0,2-3-3,7-5-1,0-1-8,6-5-25,10-3 20,5 0-1,3-11 9,-1-6-1,-1-3-4,0 1 5,-4 0 8,-1 9-1,-4 3 1,-3 7 1,-1 0-1,-1 5-3,0 17 5,3 4 4,3 4 0,2-2-2,6 0-1,2-6 2,8-8-3,7-13 2,1-1 0,9-11-1,-3-15-1,0-5-3,-2-5-2,-5-5 5,-4-4 0,-5-6 0,-6-9-2,-3-4-15,-4-7-5,-4-2-11,-6-2 11,-4 5 22,-3 11 1,0 14 41,-7 15 15,-1 21-2,2 9-20,-4 9-35,-4 32-5,-2 8 5,-2 13 5,3 4-3,6 3 4,5 1 1,1-3 1,3-5-5,0-8-3,7-5 0,13-9 0,4-2 0,5-10 1,11-7 3,10-6-1,10-13 0,2-2-1,10-1-2,-8-19-5,1-5 0,-3-6-7,-6-10-10,-6-5-19,-13 2-31,-9 2-22,-11 9 33,-14 13 50,-3 6 8,-5 14-47,-19 0-5,0 0 46,0 17-24</inkml:trace>
  <inkml:trace contextRef="#ctx0" brushRef="#br0" timeOffset="16923.8333">16960 1898 305,'0'-10'70,"0"3"-36,0 7 17,0 0 0,0 0-34,0 0-17,0 7-8,0 14 2,0 9 6,-3 9 7,-3 5 5,1 6 8,0-1-5,3 2-6,2 4-3,0-4-3,0-2-3,0-9 0,0-3 1,8-4-1,5-11-1,3-2-17,4-10-37,5-10-9,1 0-14,1-13-36,0-11-20,-7-5 11</inkml:trace>
  <inkml:trace contextRef="#ctx0" brushRef="#br0" timeOffset="17463.6112">17153 2338 77,'0'-22'89,"0"4"-11,0 8-2,0 5 7,0 3-50,-2 2-6,-4 0-17,-3 9-9,-1 6 11,1 4 5,5 1-5,1-1-7,3 1-4,0-1 0,0-5-1,5-2 0,12-2 0,9-5 6,4-5 0,12 0-4,4-2-2,-1-16-3,-2-1-2,-2-5-7,-12 2 12,-10 0 0,-5 5 0,-10 5 1,-1 5 2,-3 5 14,0 2 5,0 10-22,-5 16-1,-3 15 1,-1 12 6,7 15-3,2 4 3,0 6 7,2-3-10,8-2-2,-4 3 0,-1 2-1,-5-3 0,0-8 0,-4-13 0,-10-10-1,-3-13-2,0-9-1,-2-7-2,0-8-1,0-7-1,2 0 7,3-3 1,3-18 5,0-1-2,3-10 0,6-7-3,2-4-2,0-10 2,10 0 0,10-3-3,11-5-7,9 1-3,2 6-15,1 4-20,1 9 6,-2 9-34,-7 3-33,-6 10-15</inkml:trace>
  <inkml:trace contextRef="#ctx0" brushRef="#br0" timeOffset="17800.8312">15921 1939 335,'0'0'42,"14"0"-36,11 0-1,10-5 18,6 2 2,9 0 2,6 2-7,8 1-11,3 0-6,-1 0-3,-6 3-2,-8 6-73,-10-9-217</inkml:trace>
  <inkml:trace contextRef="#ctx0" brushRef="#br0" timeOffset="18715.9459">18938 2411 338,'-5'-22'33,"5"-1"-23,0 5 16,12 2-7,24 1-10,-2 3 5,8-5-1,10-2-1,1-8-3,7 0 0,-3-7-1,-5 4-5,-4-8-1,-14 3-2,-4-6 2,-11-4-2,-8-1-3,-10-4 2,-1 2 1,-4 1-3,-15 9 3,0 9 2,5 14 10,6 13 2,1 4-2,-5 37-12,1 24 1,-2 25 0,9 17 5,4 9 2,0 14 6,4 10-7,9 0-6,3-3-1,1-8 0,-2-14 1,2-14-1,-4-9 0,-4-15 0,-3-16-7,-6-12-51,0-15-27,-8-17-55</inkml:trace>
  <inkml:trace contextRef="#ctx0" brushRef="#br0" timeOffset="19714.553">19120 2713 397,'-2'-6'24,"2"3"-24,0-4 1,21 1-1,13-5 1,17-2-1,8-6 0,10-3-3,-2-3-25,-1-7-5,-8 0 1,-9-4 11,-14-1 14,-6 6 7,-12 4 4,-13 10 5,-4 5 39,0 8 10,-1 4-35,-13 0-2,-1 16-20,-2 4 0,6 12-1,2-1 1,8 2 4,1-4-5,0-1 0,11-6 0,12-4 0,-1-8 0,5-5 3,3-5-3,-5 0-6,1-8-2,-12-9-5,-6-6 5,-8-4 7,0-3-4,-13-1-20,-16-3 7,-2 4 14,-4 9 4,5 5 7,3 6 1,11 7 3,9 3-1,7 0-10,0 0-10,18 9 10,13 1 5,10-9-5,14-1 11,6 0-8,4-12-2,5-8 0,-2-4-1,-6-6 0,-1-3 0,-5-5 0,-12-4 0,-9-1 0,-14-3 0,-17-2 0,-4-1 2,-1 1-1,-14-3 2,-5 6 2,0 8 6,3 10 11,-1 19-9,6 8 3,-2 16-16,1 29-2,3 17 2,3 14 6,7 6 1,0 3 2,14-3-6,13-5-2,9-11 0,8-8-1,6-12 1,4-17-2,0-16 2,5-13-1,5-6 0,0-25 0,-1-10-1,0-12-1,-7-5 2,-5-5-2,-8-9 2,-8-6 0,-15 3-2,-15 0-6,-5 5 2,-13 13 0,-14 12 0,-6 21 4,0 17 2,-1 7 4,0 28 1,4 23-2,7 15 2,14 6 7,9 6-4,6-1-4,24-4-1,12-5-1,7-4-2,5-7 0,2-11-1,-2-10 1,-8-10-55,-7-13-40,-6-9-75</inkml:trace>
  <inkml:trace contextRef="#ctx0" brushRef="#br0" timeOffset="20853.9168">21227 2277 388,'0'0'29,"0"0"-14,0 0-15,0 16-1,-6 8 1,-2 7 6,8 1 0,0 2-2,0 2-3,8-7 0,4-5 0,6-5 3,0-9-4,4-7-9,0-3-1,1-4-8,-2-17-3,-9-8 12,-7-4 3,-5-4-7,-5-1-15,-18 4 6,-10 3 6,-4 4 16,0 10 3,3 8 22,5 8 21,9 1-34,14 1-12,6 15-12,0-2 12,20 6 9,16-6 2,9-1-6,3-4-2,5-7-3,4-2-13,-5 0 3,3-7-11,-9-7 15,-13-1 6,-6-2 1,-15 4 5,-7 4 11,-4 2 7,-1 5 0,0 2-5,0 0-16,-1 5 1,-7 16-4,1 7-4,1 4 4,3-1 0,3 2 4,0 1-4,7-5-2,5-8 2,3-6 0,0-10 0,3-5-3,-2-1-3,4-16 6,-3-7 3,6-2-3,-2-5 0,3 4 1,1-2-1,-2 5 0,0 3 0,-1 8 0,-5 7-1,-1 6 0,1 2-1,2 19 2,2 8 3,-3 5 0,4 3-2,-2 1-1,-2-5 1,0-8 0,-2-10 1,-1-9-1,-4-6-1,2 0 3,-4-16 4,0-10 6,1-7 7,-2-3-7,-5 2-4,-2 3-3,-1 0-6,0 5-3,0 6-2,0 10 5,0 7 1,0 3-1,0 5-14,0 13 8,5 8 6,6-2 0,3-5 1,4-2-1,1-5 1,2-5 1,2-7-2,3 0 4,5-9 0,2-12-1,0-1-2,-1-5 0,-3-2 0,-3-4 0,-7 2 1,-4-4-2,-7 1 0,-8 2 0,0 11-7,-7 8-1,-4 9-5,0 4 12,1 10-3,0 16-1,5 12-2,5 7 7,0 2 1,19 3-1,8-2 3,6 0-2,4-2 0,-1-5 0,-3-3 0,-12-15 1,-9-7-1,-12-9-1,0-4-3,-12 2-9,-23-5 12,-12 0 0,-13 0-6,2 0-84,-2 0-132</inkml:trace>
  <inkml:trace contextRef="#ctx0" brushRef="#br0" timeOffset="25138.2309">3152 3650 416,'0'-4'21,"0"-4"-10,0 2 29,-1 3-8,1 2-13,0-1 3,0-8 7,0-4-13,10-4-10,2-6-6,0-2 0,-2 1 0,-2-4 1,-2-4 1,-2-2-2,1-7 0,0-7 0,0-1-1,-2-5 2,-1-2-2,2 2 1,-4 7 0,0 9 0,0 11 0,-9 16 0,4 7-2,2 5 2,-4 6-1,-3 34-5,-8 16 6,3 18-1,2 5 1,10 1-2,3-7 2,5-11 2,15-12-2,4-8-2,6-12 2,8-12-2,4-11-1,3-7-4,7-14-18,-1-18-2,-2-6 3,3-8-2,-13-4-2,-6-4 6,-8-4 10,-11 2-7,-7 3 5,-7 3 5,0 8 9,-10 10 12,-2 11 4,1 13 26,2 8-21,0 2-4,-1 25-17,-8 12-2,7 10 2,1 6 9,7 4-8,3-2 4,0-3 3,3-6-5,11-6-3,1-11 0,-1-4 0,-3-10 0,-2-9-1,-2-7 1,-2-1 0,4 0 0,-2-9 7,7-11-1,-4-10-1,5 1-5,-3-3 0,-2 2-2,2 7 1,-6 7-3,-1 9 2,-1 7 1,-1 0-2,4 6-4,2 17 1,5 9 6,4 1 3,1-2 1,4-1-2,2-3 0,6-4 0,2-8-1,6-8 1,-5-5-1,2-2-1,-3-9 0,0-11-7,-4-8 6,-3-4-3,-8 3 0,-2-6 0,-7 3-3,-7 0-1,-2 6-3,0 2 3,-9 9 6,-4 5-1,-1 10 6,-1 0 6,-5 4-8,0 21-2,0 9 2,7 3 5,7 2 7,6 0-8,4-4-2,20-3-1,7-6 2,10-8 0,14-10-3,11-8 1,3 0-2,0-18-29,-9-5-61,-5-2-110</inkml:trace>
  <inkml:trace contextRef="#ctx0" brushRef="#br0" timeOffset="25459.8259">2994 3280 294,'-24'0'47,"9"0"-19,9 0 6,6 0 7,0 0-20,0 0-10,0 0-1,0 0 3,0 0-8,13 0-2,17 0-1,16-5 2,14-4-3,10-1-1,2 2-24,7-1-128</inkml:trace>
  <inkml:trace contextRef="#ctx0" brushRef="#br0" timeOffset="26352.6099">5674 3517 413,'6'-22'26,"-6"-5"-25,0-4 13,0-5 0,0 12 6,-9 2 5,-3-3-21,-2 5 0,-5 4 4,-9 4-2,-6 5-5,-8 7-1,-3 0 4,1 17-2,6 4-2,9 1 0,9 1-1,11 0-7,9-4 3,0-3 3,21-2 2,12-5 0,9-6 0,7 1-6,1-3 1,-5 3 0,-10 4 3,-5 4-1,-8 2 1,-10 11-1,1 8-1,-8 8 4,-2 9 1,-2 7 10,1 2 2,-2 2-1,0-2-6,0 4-3,1-5-1,2-1-1,0-6 0,3-4-1,-2-6 0,1-10 0,4-6-11,1-6-36,-1-10-30,3-8-73,8-1-31</inkml:trace>
  <inkml:trace contextRef="#ctx0" brushRef="#br0" timeOffset="27529.8258">5998 3447 305,'-4'-11'96,"2"0"-88,2 5 31,0 1-4,0 3-27,0 0 2,0 2-3,0 0-3,0 0-4,0 10-2,0 12 2,0 14 6,0 12 11,0 4-12,0-2-4,4-8 1,4-5-2,7-14 0,0-4 1,-2-9 0,2-6-1,0-4 3,2 0-1,3-7 0,1-12 2,0-10-2,0-9-2,-3 2-1,1-6-6,-3 3-2,-2 8 0,-5 7-6,0 13 13,-6 8 2,-3 3-3,0 7-8,6 19 0,0 8 11,10 7 1,2 2 3,5-7 1,8-2-1,5-9-2,5-9-1,1-6 2,9-9-2,-2-1 1,0-7-2,-1-13-1,-3-8-5,-8-4 3,-2-3 2,-12-4 0,-11 3-7,-12 2 2,0 4-4,-12 10-19,-10 11 17,-8 8 12,3 1 13,2 7-12,1 7-1,12 5-7,2 0 4,8-2 3,2 0-1,0-3 0,6-5-3,9-3-9,1-5-6,2-1-26,-4 0 27,2-1-4,-5-7-5,-1 1 6,-3 1 19,-5 3 2,1 3 5,-3 0-5,6 0 0,-1 16 7,6 3 17,1 3-14,6 2 2,2-7-3,5-2-4,3-5-2,5-6 1,-1-4-2,2 0-2,-7-6-34,-2-13-11,-3-1-1,-9-8 34,-3 2 12,-3-2 11,-4 3 6,-3 3 6,0 8-3,0 3 20,0 8 8,0 3-4,0 0-38,0 13-6,0 11 0,0 7 2,2 1 5,1-3-5,0 1 0,-1-11-1,3-2-1,-1-9 0,1-4 2,-4-1-2,4-3 0,4 0 3,6-15 13,4-9-12,7-1-2,-1-8-2,0 6 0,0 3-6,-5 7-4,-3 6 4,-4 8 5,-1 3-1,-8 0-3,2 19 5,3 8 1,0 2 9,3 2-2,3-5-6,0 1 1,4-10-2,1-6-1,2-5-5,3-6-59,4 0-105</inkml:trace>
  <inkml:trace contextRef="#ctx0" brushRef="#br0" timeOffset="28145.3089">7766 3127 301,'-3'-31'76,"3"-1"-51,0 3 16,0 11-19,0 6-10,1 8 24,1 4-20,-2 0-16,0 14-4,0 16 4,0 19 4,0 9 20,-5 9 6,-5 2-23,5-5-1,5-4-2,0-9 0,0-9-4,9-8 0,12-6 1,1-8-1,5-9 1,6-8 0,4-3-1,8 0-8,2-9-20,-2-8-4,3-2-7,-3-3-8,-11-3 3,-7 0-10,-8 3 27,-12-1 27,-7 1 3,0 5 5,0 6 30,-2 3 14,-3 7-15,3 1 2,2 0-21,0 0-18,0 12-8,0 8 8,0 4 10,0 2-2,4 0-3,5 3-1,0-6-3,1 0-1,-1-8-5,-4-5-97,2-9-126</inkml:trace>
  <inkml:trace contextRef="#ctx0" brushRef="#br0" timeOffset="28302.7269">8332 3110 196,'0'0'217,"1"0"-217,6 11-8,3 17 7,2 6 1,2 4-78,0 1-53</inkml:trace>
  <inkml:trace contextRef="#ctx0" brushRef="#br0" timeOffset="28708.1486">8587 3398 297,'11'-14'19,"2"1"-2,6-3 33,4-5-11,-2 0-18,4-3 6,-1 1-11,0-6-5,-3 1-7,-2-6-1,-7-2-3,-6 0 0,-6 0-11,0 8-12,-3 9 1,-9 8 15,-3 8 7,2 3 7,-4 8 2,-4 18-9,4 18 0,2 10 12,3 10 16,9 8 4,3 4-10,0 10-1,0 8-1,8 7-10,1 0 1,1 1-9,1-1-1,-5-2 0,-1-3 0,-5-8-1,0-10 0,0-17-2,-8-13-9,-6-16-26,0-13-30,1-14-15,-7-5-87</inkml:trace>
  <inkml:trace contextRef="#ctx0" brushRef="#br0" timeOffset="28927.8197">8429 3946 238,'-12'-18'167,"-2"8"-125,13 4 1,1-1 4,1-3-15,25-3-23,19-3-9,13 3 0,4 1 0,7-2-1,-6 0-23,1-5-4,-9 1-28,-7-4-17,-9-2-67,-11-2-80</inkml:trace>
  <inkml:trace contextRef="#ctx0" brushRef="#br0" timeOffset="29098.6763">8968 3522 244,'-3'-2'79,"3"2"-11,0 0-43,0 7-25,0 17 1,0 12 36,4 2-4,8-1-16,0 1-5,0-8-8,-2-3-3,-1-5-1,-3-5 0,-3-6-38,-1-5-80,2-6-100</inkml:trace>
  <inkml:trace contextRef="#ctx0" brushRef="#br0" timeOffset="29227.7125">9109 3338 128,'3'0'0,"-1"20"-45,2 11 35</inkml:trace>
  <inkml:trace contextRef="#ctx0" brushRef="#br0" timeOffset="29599.9226">9230 3757 207,'1'0'124,"1"0"-114,-1 0 51,1 0 0,7 0-13,2 0-18,5-12-22,3-3-4,4-5-3,-1-3 0,-1-5 0,-3-2 0,-6-3-1,-5 1-3,-7 5-14,0 7-16,-4 9 4,-13 7 29,-1 4 3,-7 5-3,-3 14 0,2 10 0,6 4 2,5 0 2,7 1 4,8-2-1,0-6-4,8-1 0,12-6 5,8-5-3,7-5 3,5-6-1,1-3-7,-3 0-18,-3 0-43,-6-3-81,-4-6-163</inkml:trace>
  <inkml:trace contextRef="#ctx0" brushRef="#br0" timeOffset="30110.1068">9628 3768 317,'5'0'100,"2"-1"-78,1-10 16,7-3-5,3-3-22,4-4-7,0-2 5,1-6-3,-3 2-4,0-3-2,-3-3 0,-4-3 0,-4 2-1,-3 8-11,-5 2-21,-1 7-4,0 8 5,0 5 9,0 4 4,0 0 7,0 5 2,0 12 10,0 5-3,8 6 2,1 5 1,1 1 1,3 3 0,2 0 1,-3-2-1,-1 1 0,-4-2-1,-2-5 0,-5 0 2,0-3-2,0-3 2,-11-5 9,2 2 8,1-6-7,5 0 9,3-4-7,0-2-3,0-3 9,11-1 10,9-3 4,8-1 1,9 0-21,10 0-10,2-10-4,2-5 0,1 1 0,-12-5-22,-10-4-30,-11 1-36,-14-6-49,-11-6-158</inkml:trace>
  <inkml:trace contextRef="#ctx0" brushRef="#br0" timeOffset="30500.7826">7678 3291 231,'-3'0'174,"1"0"-160,2 0-3,0 0 27,0 0-8,0 0-6,7 0-8,8 0-10,8-6 1,8-2-4,9 0-3,1-1-18,6 3-78,10-4-134</inkml:trace>
  <inkml:trace contextRef="#ctx0" brushRef="#br0" timeOffset="31648.6796">11369 3859 352,'2'-4'19,"4"-10"-6,4-2 5,2-2 5,7-5-12,1-2 7,5-4-8,-3-2-1,-3-2 6,-6 5-10,-6-1 1,-6 15 6,-1 3-6,0 7 6,0 4-5,-4 7-7,-9 15 3,-5 12-2,2 10-2,-1-1 1,8 1 0,3-4 0,6-8-1,0-9 1,12-5 0,3-8 0,6-7 0,7-3 0,4-3 0,3-19 1,4-4-1,-2-3 0,2-8 0,2-4 0,-1-1 0,-5-1 0,-4 7 0,-1 10-1,-6 8 1,-4 9-1,-1 9 0,1 0-1,-1 24 1,5 9-2,0 5 3,-6 1-1,-3-2 1,-5-8-1,-8-3 1,-2-7-6,-3-7-39,-24-2 7,-12-3 1,-10-7 8,-11 0-49,-5 0-31</inkml:trace>
  <inkml:trace contextRef="#ctx0" brushRef="#br0" timeOffset="31992.347">11570 3272 305,'-7'0'20,"-3"0"-19,-3 5 4,0 10-2,3 2 2,2-2 0,3-1-5,3-7 0,2-2 0,0-5-2,0 0 2,0 0 0,15-6 10,7-11-2,-1-5-7,-2-1 1,-3 0-2,-5-1 1,-9 8 2,-2 2-3,-2 8-6,-22 6 6,-12 0-4,-8 20 4,-9 9-31,-1 14-64</inkml:trace>
  <inkml:trace contextRef="#ctx0" brushRef="#br0" timeOffset="32600.4855">13535 3149 334,'0'-8'62,"0"4"-24,0 4 23,0 0-42,0 7-19,2 22-7,2 17 7,-1 10 27,-3 7-20,1-3 0,-1 1-3,0 0-3,0 6-1,0-5 1,0-3-1,0-11-28,0-13-72,-3-13-121</inkml:trace>
  <inkml:trace contextRef="#ctx0" brushRef="#br0" timeOffset="32951.8214">13872 3343 438,'3'-5'35,"-3"5"-34,0 0 17,0 0-18,-16 5 8,-11 14-8,-8 7 3,-1 2-3,4 1-1,2-4-1,5-3 1,4 3-1,6-8-2,5-5-2,2 2-1,5-4-11,3 0 0,0-1 4,4 1 4,13 0 10,4 2 0,6 2 5,10 0-4,3 0 2,3 4 0,8-3 1,0 2-3,-2 0-1,-4-5 0,-12 1-33,-13-4-89,-5 1-122</inkml:trace>
  <inkml:trace contextRef="#ctx0" brushRef="#br0" timeOffset="33388.6094">14163 3526 405,'3'0'24,"-2"0"-24,2 0-3,2 14 2,4 10 1,1 7 1,-4 0-1,-1-5 0,3 2 0,-6-9 0,-2-5 1,0-3-1,0-5-9,0-6-10,0 0-9,0 0 28,0-3 12,0-14-8,0-6 5,0-9 0,3-2-4,8 0 4,3-2-7,4 8-1,7 5 11,2 6-12,3 5 0,5 7 6,5 3 6,-1 2 10,-5 7-8,-4 14-11,-7 9-3,-6 4 0,-5-1-2,-6 3 1,-6-6-3,0 0-14,0-7-19,0-7-28,0-5-39,3-4-29</inkml:trace>
  <inkml:trace contextRef="#ctx0" brushRef="#br0" timeOffset="34596.953">14830 3512 342,'0'-5'57,"0"5"-6,0 0-1,0 0-29,0 3-21,-5 16 0,-7 7 0,3 4 0,5-1-3,2 3 3,2-4 2,0-6-2,5-2 0,11-6 0,3-6 1,7-5 1,-2-3-2,2 0 0,-2-7-1,-6-7 0,-1-2-5,-8-4 5,-9-2-2,0-2-4,-5-2-18,-20-1-8,-3 1 14,-7 4-4,2 8 18,5 5 5,6 5 6,14 3-3,5 1-3,3 0-5,0 0-6,17 0-5,11 0 16,4 0 8,4 0-6,2 0-1,2-4 0,-5 1-1,-1-1 1,-3 4 1,-5 0-1,-3 0-1,-10 9 0,-5 10-3,-4 8 1,-4 7 2,0 0 6,0 5-2,0-3-1,4-5-3,0-6 2,4-6-2,0-7 0,3-7 1,4-2-1,1-3 2,5 0 5,6-15 4,0-4-7,2-1-2,4-4-2,0-1 0,-5 4 0,-2 4 0,-3 8 0,-6 6 0,-2 3 0,1 0 0,0 10 3,3 5 1,0 7 0,-1-2-1,3-1-2,0-4 0,-2-4 2,2-5-2,-6-3 0,-1-3 2,-7 0 0,-1-3 11,-2-11 7,-2-6-9,-2-2-3,0-7-5,0 3 10,-6-5-14,-6 4-4,0 2 0,2 5-9,2 8-9,5 7 3,3 5 4,0 0 1,0 0-28,6 12 24,13 7 10,5-2 8,6-1 1,6-4-1,-3-1-5,-2-9-2,-3-1-3,-6-1 8,-3 0 2,-9 0 1,-3 0 22,-5 0-7,0 6-8,0 8-7,0 6 3,0 6 2,-2 3-3,0-1 0,0-6 0,0-2-1,0-7-1,0-6-1,0-2 1,0-5-1,0 0 0,6 0 1,6-5 4,3-11-2,5-6-3,0-5 1,5-6-1,0-3 0,2 4-1,-1 3-12,-4 12 9,-1 9 4,-3 8 1,1 0 6,-1 9 3,4 16 3,-5 10 6,1 1-3,-3 4-4,1-2-5,-4-5-7,1-4 0,-3-6 0,0-8-52,-2-5-128</inkml:trace>
  <inkml:trace contextRef="#ctx0" brushRef="#br0" timeOffset="35608.4044">17649 3838 269,'7'-13'107,"-2"4"-87,3-2 31,-2-1-3,2-4-18,-2-1-3,-1-1-11,-2 0-6,-3 2-4,0 4 1,0 4 6,-9 4-13,-9 4 2,-6 0 1,-5 7-3,-2 15-3,1 7-3,3 5 4,5 0 0,4-2 2,9-5-1,6-4 1,3-6-4,0-9-11,5-4-3,16-4 12,4 0 0,5-12 5,1-8 1,-1 0-3,0-1 1,-1 1 0,-5 3 0,-7 4 2,-6 8-1,-6 3 0,-5 2-2,0 3-7,2 16-1,-2 7 11,3 1 0,1 3 2,1-5-2,6-5 2,-1-6-2,3-8 1,0-6 0,1 0 0,4-5 3,0-14-2,4-5-2,-1-4 0,0-5 1,7 5-2,-2-3 0,2 2 1,3 3-1,4 5 0,8 3 1,3 7-2,5 10 2,2 1 0,-6 9 4,-4 13-3,-6 6 1,-12 0-2,-11-2-1,-10 1 0,-4-6-1,0 0-2,-7-1-2,-15-3-14,-3-6 6,-12-4-31,-3-6-18,-11-1-75</inkml:trace>
  <inkml:trace contextRef="#ctx0" brushRef="#br0" timeOffset="36499.3073">19932 4196 210,'-7'4'211,"4"-4"-197,3 0 10,1-3 19,14-11-36,11-6-7,2-6 2,5-8 2,3 1 4,1-7 6,0-1-1,-1 0-5,-3-1-5,-8 2-2,-7 5-1,-15 1 0,-3 5-1,-4 7-12,-19 6 6,-4 8 0,-4 8 6,5 0 1,6 12-3,8 10-2,9 7-7,3 6 8,5-2 4,24 3 0,10 0 1,12-3 1,5 0-1,2-6-1,-7-3-1,-6-2-2,-17-7-2,-10-1-4,-12-7-11,-6 2 12,-10-1-4,-16-1 12,-5 3 3,0-6-1,2 1 1,11-2-3,5-3-20,10 0-39,3 0-31,13 0-110</inkml:trace>
  <inkml:trace contextRef="#ctx0" brushRef="#br0" timeOffset="37182.419">20922 3776 459,'0'-12'46,"0"3"-44,0 4 6,-1 4 5,-5 1-12,-1 0 5,-9 7-6,-6 13 4,-4 6-4,-1 6-1,3 0 1,7 5 2,7-2-1,5-1-1,5-5-1,11-2-2,22-5 3,10-7 0,15-6-2,8-9-5,8 0-25,3-6-24,-3-14-16,-8-5-18,-8-5 32,-9-1 22,-12 2 36,-14 1 11,-7 3 23,-10 4 22,-6 8-1,0 2 8,0 6-14,0 2-25,0 3-5,0 0-13,-1 0-5,-2 0-1,-3 3-7,-6 10 3,-2 7 4,1 4 4,-2-2-1,4 4-2,3-2 0,3-2-1,5 0 2,0-4-2,3-2 0,17-6 0,6-3 2,5-6 2,9-1-4,3 0-10,-6-13-8,-3-9-3,-8-2 5,-10-2 4,-9-1 6,-7 0-9,-7 0-11,-21 1 5,-11 6-9,-9 5 27,-3 4 0,3 8 3,13 3 1,13 0 8,14 0-9,8 6-14,5 2-6,23-1-15,15-3-5,8-2-7,3-2-68</inkml:trace>
  <inkml:trace contextRef="#ctx0" brushRef="#br0" timeOffset="37437.9402">21854 3776 109,'28'-12'63,"-10"4"-17,-12 4 13,-3 2-18,-3 2 2,0 5-19,0 17-17,0 14 19,0 9-6,1 13-4,4 7 20,-1 11-19,-1 7 5,-2 9-6,-1 9-2,0-2-4,0 2-7,0-10-3,0-12 0,0-13 0,0-18 1,0-17-2,3-12-2,-1-9-31,1-10-27,2-3-5,1-21 17,4-15-108</inkml:trace>
  <inkml:trace contextRef="#ctx0" brushRef="#br0" timeOffset="37751.9929">21982 3852 209,'7'-22'235,"7"8"-227,14 3-6,6 6-1,5 5-1,-3 2-1,1 18 1,-7 7 0,-8 10-4,-10 2 2,-12 0-15,0-2-23,-16-6-25,-14-6 8,-10-11 46,4-6 11,0-6 6,8-2 27,9 0-20,9 0 10,10-6-22,0-4-1,15-3-43,12-2 6,10-1 23,4 1-28,5 1-24,-3 1-29</inkml:trace>
  <inkml:trace contextRef="#ctx0" brushRef="#br0" timeOffset="38014.1843">22417 3938 25,'44'-12'58,"-6"2"5,-8 0-17,-9 0-7,-3-1 4,-6-1 3,0-2-17,-8 1 0,-2 2-8,-2 0-15,0 4 12,0 4-14,-3 0-1,-9 3 1,-2 0 0,-3 16-3,0 6 0,-1 12 4,5 1-1,7 2 3,4 1 3,2-6-3,5-3 0,17-5 2,11-9-1,13-8 4,11-4-4,3-3-8,7-3-7,-13-9-67,-4-5-80</inkml:trace>
  <inkml:trace contextRef="#ctx0" brushRef="#br0" timeOffset="38862.0754">23655 3896 173,'8'-16'177,"-1"6"-168,-1 6 32,-2-2 2,-1 5 5,-1 1-1,-2 0-8,0 0-15,0 0-12,0 0-12,-9 8 0,-6 10 2,-2 3-1,-2 1-1,5 3-3,5-5 2,4-1 1,5-5 0,0-6-2,0-4-4,8-2-4,12-2-1,7 0 3,3-12 7,-2-7-5,-3-3-6,-9-4-2,-7-6 5,-8-2-7,-1-3-2,-9-1-1,-20-5-12,-1 4 30,-2 2-2,7 8 3,8 15 9,9 4 4,8 7-2,0-1-10,11 1-2,19-6-4,8-2 5,12-5-3,1 1-2,7-2-6,6-4 3,1-2 0,2-2 0,-9-2 7,-6-2-1,-15-2-8,-14-3-7,-14 4 10,-9 5-2,0 6 9,-2 13 1,-13 6 23,-3 9-21,-4 27 1,-4 20-3,6 22 18,6 18 4,7 9 8,7 15-12,0 5-11,-2 1-3,-2 1-1,-2-1-4,-3-5 3,-6-8-3,-2-3 1,-6-6-1,-7-11 0,2-12-18,1-17-39,8-19-80,2-15-30</inkml:trace>
  <inkml:trace contextRef="#ctx0" brushRef="#br0" timeOffset="39059.6593">23644 4405 253,'-11'-17'256,"9"3"-256,2 3-7,29-3-6,19-2-8,17 4-2,1-1-58,-4-3-175</inkml:trace>
  <inkml:trace contextRef="#ctx0" brushRef="#br0" timeOffset="39897.9551">22644 3822 194,'0'-2'46,"-1"-1"-8,1 2 21,0-1-13,0 1-7,0-1-11,0-1-9,8 0-12,6-2-6,7 2 0,4-1-1,8 2 1,1-1 1,-1 3-2,-5 0 0,-2 0 0,-8 0-1,-5 0 0,-4 0 1,-6 8-2,-3 1-5,0 3-1,0 6 3,-14-1 5,-6 4 0,-5-2 2,-1 1 1,-2-7 1,-5-1-4,-1-7 3,2-4-9,1-1 8,1 0-4,2-2 2,3-9-1,8-3-11,8 0-6,1-1-36,8 3-99</inkml:trace>
  <inkml:trace contextRef="#ctx0" brushRef="#br0" timeOffset="44449.6062">3319 5416 431,'0'3'50,"0"-3"-9,0 0 13,0 0-6,0 0-10,0 0-11,0 0-10,0-8-8,3-6-9,0-5 1,5-7-2,3-6 2,0-8-2,1-7 1,4-4 0,1-5-1,2-7 1,-1 0-2,-2-1-3,-5-1-6,1 1 4,-9 9-2,-2 10-2,-1 16 8,0 13 3,0 11-2,0 5-11,-6 5 0,-10 28 7,-5 18 4,-3 14 1,2 11-1,8 3 2,4-8 0,6-4 0,4-4 0,0-10 2,14-13-4,7-9 2,9-11 0,0-7-2,10-10-6,3-3-2,6-16-9,1-12-3,2-13-5,0-8 5,-7-6 9,1-5 1,-4-1 11,-11 0 1,-7 1 0,-13 11 1,-4 16 0,-7 18 8,0 12 29,-6 3-30,-15 23-7,-3 16 2,-4 14-3,0 5 1,5 2 2,10-2 0,4-4-1,3-4-2,6-11 0,0-8 0,0-9 0,0-11 0,0-6-16,6-5-11,3 0 14,4-11 13,8-8 3,1-5-3,-2-1 0,-2-1-8,-4 2 1,2 8 5,-4 5 0,1 9 0,-4 2-2,3 5-2,1 15 6,2 10 0,3-1 3,-2 3 2,4-5 1,2-4-1,5-3-4,-3-9 0,0-3 2,4-8 0,4 0-3,2-5 0,3-11 0,-6-4-11,-4-1-2,1-4 2,-6-4-2,-5 0 6,-8-1 1,-6 4 4,-3 2 1,0 5 0,-16 12-2,-5 7 6,-6 0-2,-4 14 2,4 12 4,2 5 9,10 6-8,7-3 3,8 0 1,0-6 9,13-3-15,21-3 6,6-10 1,20-4-6,1-8-2,4 0-5,-1-14-2,-9-7-21,-5-3-36,-17 5-18,-8-3-81</inkml:trace>
  <inkml:trace contextRef="#ctx0" brushRef="#br0" timeOffset="44750.8152">3002 4991 337,'-8'0'33,"3"0"-12,5 0 32,0 0-13,0 0-12,13 0-18,25 0-9,10-7 0,19-1-1,3 3 0,2 1-58,-10-4-200</inkml:trace>
  <inkml:trace contextRef="#ctx0" brushRef="#br0" timeOffset="45649.8165">6154 5370 168,'-2'-21'44,"2"-10"-5,0-1-3,0-4 19,0 11-1,-8-1-25,-1 0 0,-4 5 12,-8 0-20,-6 5-15,-7 3-3,-10 12 8,-6 1-8,-2 3-1,1 19-2,10 1 0,10-1 0,10 3-1,14-1-3,7-2-2,0-1 6,28-1 0,12-7 3,14-4-1,5-4-2,1-4-6,-4 2-11,-7 0 10,-12 0 5,-9 8 1,-11 7-1,-8 5-1,-8 11 1,-1 6 2,-6 9 14,-13 1-5,1 5-1,2-1 3,7-1-7,4 3-4,4-1 0,1-1 1,0-4-2,0-2 0,7-11-36,2-10-36,3-8-85,3-9-96</inkml:trace>
  <inkml:trace contextRef="#ctx0" brushRef="#br0" timeOffset="46880.1724">6487 5220 313,'0'-4'34,"0"4"6,0 0-5,0 0-25,0 4-10,0 14 0,0 8 6,0 6 9,0 4 1,0 1 2,0-2-7,2-3-7,1-4-4,4-3 1,0-5 0,-2-8-1,4-5 0,0-3 0,4-4-12,5 0-13,3-7 20,3-12-5,4-5-1,1-3-10,-4-4 5,2 4-4,-5 3 1,-4 7 19,-9 7 2,-3 5 7,-3 5 14,-2 0-5,1 3-14,2 16 15,1 3 7,1 2-16,3 0 0,6-2 2,1-7-8,8-1 2,3-2-4,3-9 0,6-3 0,8 0 1,0-8 0,6-11-2,-2 0-1,-5-5 1,-7 2 0,-9-2 0,-9-3-1,-9 2 1,-9-2 0,0 6-1,-18 1-5,-3 7-4,-8 6 9,3 7 13,-3 0-13,7 9 0,3 10-1,7-2-5,6 5 1,4-3 2,2 1 3,0-8 1,11-1-1,3-5-3,3-2-14,1-4 5,0 0-9,-2 0 18,-2-7-11,2 0-5,-7 0 8,-3 1 3,-3 3 7,0 3 1,-3 0-1,0 0-1,0 1-8,0 12 10,1 3 4,5-1-1,6-3-2,5-2-1,1-4 2,6-3 0,5-3 1,6 0-2,-1-3-1,-1-10-30,1-4-51,-1-3 25,-9-2 43,1 0 13,-7-1 2,-3 3 2,-5 6 9,-7 0 13,-1 8 6,-2 4 30,0 2-30,0 2-28,-2 15 12,-4 6-10,-4 5 1,4-1-6,0-6 0,6 1 2,-2-7-3,2-6-2,0-4 1,0-3-3,0-2-1,5 0 5,10-3 0,4-10 3,10-2-3,-1-2 0,5 0-8,-3 1-8,-2 3-9,2 4 16,-6 6 9,-5 3 0,-1 0 0,-4 1 8,-1 12 6,0 5 7,4-1-9,1-5-4,7 2-1,0-7-3,5-6-2,3-1 1,10 0-3,-3-10-2,1-8-37,3-5-60,-3-1-36</inkml:trace>
  <inkml:trace contextRef="#ctx0" brushRef="#br0" timeOffset="47338.0254">8438 4916 48,'4'-61'61,"-2"-2"28,-2 5-18,0 10-9,3 16 11,-3 11-11,1 13-15,-1 8-20,0 0-27,0 21-5,0 19 5,0 12 8,-4 10-3,-5 8 5,-3-7 10,3 7-3,-4-3-7,2-5-9,2-4 3,1-10-3,8-9-1,0-9 0,0-5 0,0-8-1,16-7 1,4-3 1,4-5-1,10-2-1,3 0-9,0-16-14,2-5-8,0-5 3,-5 1-10,-7-3 15,-5 1 1,-4 6 17,-9 7 6,-4 6 4,-2 5 17,-3 3 20,0 0-30,0 15-8,0 7 14,-3 2 8,3 0-18,0 0-5,0-4-1,0 1-1,4-4 0,5-7-21,-5 0-82,4-10-140</inkml:trace>
  <inkml:trace contextRef="#ctx0" brushRef="#br0" timeOffset="47489.9874">8902 4957 370,'0'-3'37,"0"3"-32,0 0-5,-3 5-20,-6 12-35,-6-1-161</inkml:trace>
  <inkml:trace contextRef="#ctx0" brushRef="#br0" timeOffset="48019.8141">9033 5082 403,'-7'-4'38,"5"4"-9,2 0 13,0 0-15,9-3-18,18-5-5,9-3-4,4-2 0,6-1 0,-2-5 0,-3 0 1,-3-5-1,-6-4 1,-5 2 0,-7-7-1,-8-6-1,-5 0 1,-4 0-2,-3-4-2,0 9 0,-4 7 2,-7 10-2,4 7 3,-2 10 2,0 0-1,-3 28 0,-6 22-1,-2 20 1,4 17 6,2 10 7,3 10 9,0 6-2,3 6-12,-3-1-3,2-4-4,-3-5 0,4-7 0,3-12 0,-1-9-1,1-10 0,0-20 0,0-13-8,1-16-38,0-8-40,1-14-44,0 0-96</inkml:trace>
  <inkml:trace contextRef="#ctx0" brushRef="#br0" timeOffset="48178.5631">8953 5578 337,'-6'-10'35,"6"1"-20,0 2-15,27 0-1,12-1-4,13-4-9,-1-2-86,9-1-65</inkml:trace>
  <inkml:trace contextRef="#ctx0" brushRef="#br0" timeOffset="48381.4751">9620 5204 250,'-5'0'111,"-10"0"-96,2 20-5,2 6 25,3 8-10,4 2 10,4 0-12,0 0-18,0-4-2,0-1-2,2-5 0,0-6-1,0-7-30,0-6-85,-1-7-75</inkml:trace>
  <inkml:trace contextRef="#ctx0" brushRef="#br0" timeOffset="48524.735">9821 4998 209,'4'-6'36,"2"6"-34,0 1-4,2 21-12,-4 11-70</inkml:trace>
  <inkml:trace contextRef="#ctx0" brushRef="#br0" timeOffset="49212.4872">9849 5464 399,'0'0'6,"0"0"28,2 0 28,10-2-21,7-5-34,3-4-5,-1-5 0,-1 0-2,0-1 1,-1-5-1,-2-1 0,-6-2 0,-4 0-16,-7 8 1,0 3-8,0 8-1,-10 6 12,-5 0 10,-5 16 3,1 5-1,3 13 0,5-2 4,1-3 4,8-1-3,2-5-4,0-4 2,2-6-2,11-4 0,7-5 3,5-4 2,5 0 2,6-13-4,2-4-2,0-5-1,3-5 0,0-2-1,-1-4 0,-7-1-1,-10-1-17,-10 4 14,-10 5-4,-3 9-7,0 6 2,-5 11 13,-4 0-3,4 3 3,5 14-3,0 8-1,3 5 4,19-1 2,4 3-1,4-1 0,0-2-1,-5-2 1,-5 0-1,-13-6-1,-7 4-2,0-3-3,-21 1 5,-5-1 1,-3 0 3,5-1 4,6-6 1,9-3 1,8 0-4,1-7-4,0 0 7,18-3 10,10-2 3,7 0-10,7 0-9,5-10-2,-1-6-8,-4-4-22,-3-3-42,-9-4-37,-9-2-32</inkml:trace>
  <inkml:trace contextRef="#ctx0" brushRef="#br0" timeOffset="49551.174">8201 5073 441,'-2'0'42,"2"0"-41,0 0 4,13 0 1,18 0-3,11 0-3,11-5 0,11-2-42,8-3-101</inkml:trace>
  <inkml:trace contextRef="#ctx0" brushRef="#br0" timeOffset="50525.5202">11040 5639 386,'0'-15'35,"0"3"-33,0 3 11,-2 8 13,2 1-4,0 0-14,0 0-8,0 0-1,0 0-1,0 0 0,0 0 1,0 0-1,0 0 2,0 0-1,0 0-3,0 0 3,0 0-3,0 0 3,0 0 1,0 0 10,0-2 0,0 0-3,0-3 3,0 3 9,0 2-14,0 0-3,0 0-1,0 0-1,0 0 0,0 0 0,0 0-6,0 0-4,0 0-3,2 0 3,7-5-13,8-2-2,6-1-23,5-4-107</inkml:trace>
  <inkml:trace contextRef="#ctx0" brushRef="#br0" timeOffset="96897.7806">2229 7270 254,'0'-20'153,"0"-1"-107,0-4-22,0 4 23,0 3 6,0 7-12,0 9-13,0 2-11,0 0-4,0 0-7,0 0-4,0 0-2,0 13-1,0 20-5,-15 12 6,3 11 4,-1-3-3,7-5 0,6-4-1,0-10 0,0-8-1,13-9-3,9-14-23,9-3-22,7-14-19,-1-18-70,-7-9-185</inkml:trace>
  <inkml:trace contextRef="#ctx0" brushRef="#br0" timeOffset="97311.1593">2266 6883 408,'-9'-5'59,"4"-1"-31,5 2 21,0 2-15,0 2-13,0 0-8,0 0-10,0 0-3,0 0-1,0 0 0,0 0-1,0 0-1,0 0 0,0 0-1,0 0-1,0 0-7,0 0-10,0 0 0,0 0 15,5 0-11,1 0 10,3-5 4,-4-1 4,-3-4 5,-2-1 0,0-1 5,0 3 17,-8 1-10,-6 2-15,6 3 5,0 3-7,3 0-2,4 3-11,-2 15-64,3 4-65,0 2-87</inkml:trace>
  <inkml:trace contextRef="#ctx0" brushRef="#br0" timeOffset="97571.9704">2633 7084 352,'0'0'183,"0"11"-183,6 11-9,6 13 9,4 9 3,10 9 2,-3 3-4,-2 5 1,-12 0-2,-9-4-1,-10-5-15,-33-3-19,-20-7-12,-17-4-32,-11-3-18,-11-3-44</inkml:trace>
  <inkml:trace contextRef="#ctx0" brushRef="#br0" timeOffset="97931.9465">1796 6944 173,'2'-8'295,"-2"8"-245,0 0-40,0 0 16,0 17-10,0 26-15,-14 18 18,-2 14-1,-2 5-16,10-3-2,8-2 0,0-2 0,24-2 0,12-9 0,12-8-1,16-7-40,3-14-73,5-13-272</inkml:trace>
  <inkml:trace contextRef="#ctx0" brushRef="#br0" timeOffset="98863.0381">4990 7325 10,'18'-26'366,"-7"-5"-287,-10 13-47,-1 9 21,0 4 7,0 4-19,0 1-10,0 0-19,0 3-12,-11 21-5,-8 13 5,-1 9 1,2 7-1,2 2 0,13-2 0,3-3 0,0-4 0,19-5 0,9-5-1,10-7-17,15-8-38,10-6-50,1-14-131</inkml:trace>
  <inkml:trace contextRef="#ctx0" brushRef="#br0" timeOffset="99385.9005">5351 7461 449,'-2'0'66,"2"-4"-45,6 1-4,22 2-13,8 1-4,9 0 1,0 4-1,-12 12 0,-4 1 0,-15 4-1,-10 0 1,-4 6-1,-9-4-2,-17 5-1,-4-6 3,0-3 1,4-6 0,7-6 1,7-4 0,8-3 0,4 0-1,0 0 0,9-5 0,16-10-5,6-8 4,6-2-1,2-4-8,-3-2 1,-1 2 7,-4-2-3,-7 3 5,-8 5 0,-10 5 1,-6 7 2,0 5 15,0 6 10,-11 0-22,-9 3-4,0 14-1,-1 7 0,5 1-1,10 1 0,3 0 1,3-4 0,1 2-1,18-5 0,10-2 1,8-5-1,2-4-3,2-4-49,0-3-85,-5-1-164</inkml:trace>
  <inkml:trace contextRef="#ctx0" brushRef="#br0" timeOffset="99634.0838">6022 7332 447,'0'0'84,"0"0"-64,7 4-19,18 14 3,10 11 16,2 3 4,-1 9-18,-6 2-4,-9-3-1,-14 3 1,-7 2-1,-10-4-1,-28-2-3,-14-2-11,-12-6-16,-6 1-27,0-6-55,3-9-166</inkml:trace>
  <inkml:trace contextRef="#ctx0" brushRef="#br0" timeOffset="101690.9385">6803 7086 260,'14'-41'59,"-14"-2"-13,0 3 9,0 20 0,-5 0-23,0 7 15,3 7-16,0 3-10,1 3-6,1 0-9,-6 7-6,-6 34-7,-13 20 7,-2 19 2,-4 12 1,2 2-1,8 5 0,3-4 0,11-8-2,7-9 0,4-12 0,31-9-1,20-14-2,18-12-25,11-12-37,8-12-96,-9-7-207</inkml:trace>
  <inkml:trace contextRef="#ctx0" brushRef="#br0" timeOffset="102021.0807">7342 7390 386,'0'-4'79,"0"4"-41,3 0-34,-3 24-3,0 12 21,0 13 15,-6 1-31,-4 4-4,0-1 1,0-1-3,0-4 0,2-8 0,-4-3 0,2-10-2,4-11-32,0-7-19,0-9-36,6 0-26,0-16 3</inkml:trace>
  <inkml:trace contextRef="#ctx0" brushRef="#br0" timeOffset="102486.9263">7314 7484 113,'5'-34'94,"0"13"-11,-2 7 13,-1 7-34,6 5-25,9 2-18,2 0-6,10 5 12,5 13-6,0 2 3,6 2-20,-4 2-1,-3 2 1,-8-4-2,-1 5 1,-13-7 0,-5 3-1,-6-8-1,0-3-10,-9-4 4,-2-4 2,-1-4 4,3 0 1,5-7 4,2-15-3,2-11-1,0-4-1,17-9 1,13-7 1,3-1-1,5 8-1,-1 0 1,5 9 0,-2 6-1,-4 7 0,-3 8 1,-5 9 3,-9 7 5,-6 0-1,-4 23-3,-5 11 11,-2 15 1,-2 8 0,0 1-11,0 6 0,0-6-4,0 1-1,0-3 0,0-5-1,0-4 1,7-10-24,-1-3-36,0-8-44,3-11-126</inkml:trace>
  <inkml:trace contextRef="#ctx0" brushRef="#br0" timeOffset="102785.4652">8371 7464 430,'0'-7'56,"0"4"-28,0 2 29,0 1-30,0 0-19,0 3-8,0 19-2,-8 10 2,-2 4 6,0 5-2,2 0-4,5-3 0,3-1 1,0-3-1,1-7 0,22-5 0,7-5-2,6-9-33,5-5-42,6-3-84,-2 0-97</inkml:trace>
  <inkml:trace contextRef="#ctx0" brushRef="#br0" timeOffset="103266.2052">8708 7550 271,'-14'-7'155,"5"7"-98,4 0-20,5 0-17,0 0-19,13 13 3,12 4 16,4 0-11,5 4-6,-3 0-2,-9 1 0,-6 2-1,-12 1 0,-4 0 1,0-1 2,-9-4-3,-5-2 0,0-5 0,2-6-4,3-4 4,6-2-1,3-1 1,0 0-1,0-15-10,12-9-2,8-2 10,5-3 2,5-3-2,5-4 0,1 0-6,-6 2-13,-1 10 20,-7 2 2,-9 8 0,-4 6 6,-9 5 19,0 3 4,0 0-12,-6 13-16,-12 9 3,1 7-1,3 0 1,8-1-1,6-3 0,0-1-3,7-5 0,17-1 1,8-7-1,2-3 0,0-7-35,2-1-59,0 0-121</inkml:trace>
  <inkml:trace contextRef="#ctx0" brushRef="#br0" timeOffset="103497.1905">9330 7410 386,'-9'-4'117,"4"4"-64,5 0-47,5 16-4,15 12 10,9 6 16,3 4-17,2 3-8,-4 0 1,-9 0-4,-14 2 1,-7-4 0,-12 2-1,-22-2-4,-9-5-30,-5-3-44,5-6-73,2-8-118</inkml:trace>
  <inkml:trace contextRef="#ctx0" brushRef="#br0" timeOffset="103947.669">9761 7047 253,'2'-33'92,"-2"13"-6,4 7-43,1 10 16,2 3-28,10 8-23,6 24-5,15 18 21,8 21 2,-3 17-7,-2 13-7,-6 15 1,-9-1-7,-15 0-4,-11-10-1,-3-7 0,-26-10 0,-14-6-1,-10-7-4,-14-10-17,-1-9-24,-6-9-45,7-14-173</inkml:trace>
  <inkml:trace contextRef="#ctx0" brushRef="#br0" timeOffset="104556.965">11839 7436 449,'0'-19'32,"-4"17"5,-5 7-37,-2 29 3,-4 12-1,2 7 3,4-2 0,3 2-3,4-3-1,-2-5-1,4-7 0,-2-9-1,-1-12-17,2-4-35,-2-13-46,0 0-10,-3-16 11</inkml:trace>
  <inkml:trace contextRef="#ctx0" brushRef="#br0" timeOffset="104945.9154">11731 7628 70,'0'-52'90,"0"1"-26,0 4-1,0 6-9,8 7-2,7 14-4,1 7-11,8 9-17,6 4-8,4 1 0,4 22-4,0 7-5,-5 8-2,-6 3 0,-4-4-1,-7 0 0,-7-8 0,-6-8-2,-3-10-8,0-5-1,0-6 4,0 0 7,0-9 2,0-15-1,6-10-1,7-8 0,4-6 0,7-7 0,2-3 0,10 1 0,0 9 0,4 13 0,2 15 1,4 10 12,-4 10 8,-3 21-8,-6 26 4,-6 18 4,-10 10 0,-7 9-12,-2-3-6,-5-3-3,-3-8 0,0-8 0,0-5-36,0-11-54,-13-10-135</inkml:trace>
  <inkml:trace contextRef="#ctx0" brushRef="#br0" timeOffset="107187.0809">12943 7492 327,'10'-18'66,"3"5"-19,-4 1 12,-3 5-15,-1 4 1,-5 3-12,0 0-15,0 0-11,0 10-5,-15 15-2,0 9 4,0 4-4,4 2 0,9 2 0,2-4 0,0-1 0,9-5 0,10-2-2,11-7-21,3-4-27,5-10-38,0-5-85</inkml:trace>
  <inkml:trace contextRef="#ctx0" brushRef="#br0" timeOffset="107676.0395">13219 7602 368,'-11'-9'78,"8"6"-29,3 2 7,5 1-37,19 0-18,13 0 1,6 3 1,-1 11-2,-5 1 0,-3 4-1,-11-2 0,-10 5 0,-10-1 0,-3-1-1,-7 0 1,-16-5 0,1-2-1,1-7 1,3-2 0,8-1 1,5-3 0,5 0 0,0 0 0,0-10-1,11-9-12,9-5 9,3-1 2,3-4-2,3-5-4,0 2-2,-4 1-3,-1 10 5,-9 5 7,-8 9 0,-4 5 2,-3 2 8,0 2 1,-15 21-8,-5 3 4,3 7 3,4 0-7,11-2 1,2-2-1,0 0-2,16-5-1,10-6 3,7-2-2,2-7-1,1-6-33,-1-3-39,-1 0-72,0-17-63</inkml:trace>
  <inkml:trace contextRef="#ctx0" brushRef="#br0" timeOffset="107878.3488">13802 7461 240,'-6'-7'183,"3"7"-108,3 2-65,13 17-8,19 9 23,9 8 15,4 0-20,3 5-8,-9 3-9,-13-4-2,-19 4-1,-7-2 0,-36 5 0,-35-3-31,-21-2-65,-24-5-119</inkml:trace>
  <inkml:trace contextRef="#ctx0" brushRef="#br0" timeOffset="108567.9359">10767 7718 280,'-38'-7'91,"5"2"-40,8 1 15,3 0-26,8 1-11,7 1-1,3 0-14,4 2-11,0 0-3,0 0 0,0 0 0,0 0 0,8 0 0,10 0 3,11 0 0,11-2-1,8-2-1,8-3-1,7 0 0,3 1-5,-2 2-12,-3 0-20,-9 1-34,-10 0-33,-12 1-58</inkml:trace>
  <inkml:trace contextRef="#ctx0" brushRef="#br0" timeOffset="108846.6126">11068 7519 196,'-11'-11'41,"8"6"9,3 1 18,0 0-19,6 4-43,7 0 2,4 0 1,0 8 1,5 11 9,0 2-9,3 8 4,2 1-1,5-1-9,2 1-1,3-2-2,-4-4 2,-7-5-2,-11-2-1,-14-5 2,-1 1-2,-24 3-9,-19 1 4,-4 3-29,0-3-16,7 2-55,7-1-49</inkml:trace>
  <inkml:trace contextRef="#ctx0" brushRef="#br0" timeOffset="110090.1254">10871 7911 136,'-21'0'42,"0"-4"-12,8 0 12,4 0 9,4 2-4,1-3-6,-2 0-21,4 1 1,-2 3-5,1-2 2,1 3 1,1-1-3,1 0-2,0 1-7,0 0-3,0 0-4,0 0 7,7-2-3,16-1-4,10 1 2,11-1-2,7 0 0,4 3 0,1-1 1,-3 1-1,-4-2-13,-6 1-29,-2 1-50,-12-2-83</inkml:trace>
  <inkml:trace contextRef="#ctx0" brushRef="#br0" timeOffset="111251.7267">11238 7664 190,'-12'-10'50,"0"1"-3,3 4 33,5 3-24,2-1-23,1 2-6,1-1-7,0 2-3,0-1-3,0 1 0,0 0-1,0-2-2,0 1 2,0 1-3,-2-1 0,2 1 1,0 0-3,0 0 2,0 0-4,0 0-3,0 0-3,0 0 0,0 0-2,0 2-3,9 14 3,4 3 2,4 3 0,2 3 0,1 2 2,5-1-2,-1 0 0,3-3 0,-2 0 1,-1-6-1,-5-5 1,-5 0-1,-5-6 0,-1 0 1,-5-3-1,-1 0 0,-1-1 0,1-2 0,-2 0-1,2 0 1,-2 0 0,0 0-1,0 0 0,0 0 1,0 0 0,0 0 2,0 0-2,0 0 0,0 0 0,0 0 1,0 0-1,0 0 1,0 0-2,0 0 1,0 2-2,-8 4-2,-11 5 4,-3 1 1,-5 5 1,-3 3-1,2 1-1,2 2 0,-1-1 1,6-3-1,2-2 0,4-3-1,4-5 1,3 1 0,3-6-3,2-4-18,2 0-23,1 0-23,0 0-27,0 0-32,12 0-48</inkml:trace>
  <inkml:trace contextRef="#ctx0" brushRef="#br0" timeOffset="112669.9091">14914 7928 225,'-13'-28'53,"3"5"-3,5 7 23,5 2-19,0-2-16,0 1-15,0 1-6,0-2-8,5 2-5,-1 3-1,-2 2-2,-1 1 2,-1 2 1,0 5 1,0 1-2,0 0-3,0 0-3,0 20-4,-3 8 7,-6 8 0,0 1 1,5-1-1,4-7 0,0-3-1,0-8 1,15-6-1,0-5 1,6-7 0,2-3 2,9-18 1,1-6-1,-1-8-2,3-5 1,8-6 1,0 3-1,2-1 0,0 5-1,-6 5 0,-4 11 0,-4 6-1,-3 11 0,-6 6 1,-3 5-3,-5 18 0,-3 10 2,-4 4 1,-3 3 0,-3-3 0,-1 0-1,0-4-3,-6-8-12,-10-4-8,-5-4-10,-7-5-22,-11 0-69,-10-5-42</inkml:trace>
  <inkml:trace contextRef="#ctx0" brushRef="#br0" timeOffset="113037.7984">14933 7454 267,'-8'-12'57,"-1"6"-11,6 6 13,-1 0-43,-1 6-16,-2 16 0,-4 3 4,2 1-3,4-5-1,3 2 2,2-9-1,0-2-1,0-5-1,6-6 1,7-1 2,6 0 8,1-14-5,-1-6-1,-3-6-1,-3 3 7,-7-4-6,-6 2 11,0 3-6,-3 3-9,-12 8 0,-3 11-5,-6 0-13,2 27-16,1 11-26,10 11-65,7 1-77</inkml:trace>
  <inkml:trace contextRef="#ctx0" brushRef="#br0" timeOffset="113608.4607">16724 8006 294,'0'0'53,"10"-14"-8,14-3-18,3-5 8,12-6-4,1-7-11,4-2 0,6-6 1,-1-3-10,-5 2 0,-5 2-6,-12 0-2,-10 8-2,-14-1 0,-3 7 0,-6 13-1,-15 5-1,-4 10-1,-5 0 1,5 11 0,2 17-1,8-2 0,10 5-1,5-1 3,17 1 0,14-2 0,8-1 0,6-2 0,3-3-3,-9 0-5,-6-2-7,-14-2-4,-10-1 6,-9-2 5,-11-1 2,-23 1-1,-5-2 7,-1-1 0,3-2 0,4-4-3,14 0-6,8-4-18,11-3-23,2 0-80,26 0-26</inkml:trace>
  <inkml:trace contextRef="#ctx0" brushRef="#br0" timeOffset="114455.9205">17688 7681 51,'-14'-19'353,"-13"9"-297,9 4-1,5 5-16,-2 1-28,3 0-6,2 12-5,-4 5 0,2 5 0,-1 3 0,1 3 1,1-3-1,1 3 0,-1-1 0,7-6 0,4 1 0,0-5 0,0-3 0,16-2 0,11-5-1,7-4 1,10-3-3,10 0-3,4-3-4,-1-12-5,-1-3-6,-11-4 7,-8-1 9,-9-4 5,-12 0 0,-10 5 1,-6 0 0,0 5 16,-8 6 11,-7 6-17,-2 3 2,-3 2-2,5 0-4,-1 14-7,3 5 0,4 3 0,5 2 1,4 3-1,0-3 0,12-2 0,10-6 1,1-5 0,12-4 0,0-5-1,1-2-1,-5 0-3,0-7-6,-10-7 4,-12-1-1,-9-5 4,0 1 3,-12-5-1,-15 2-5,-3 4 5,2 2 1,4 4 0,7 4 1,9 5 0,8 3-1,0 0-4,6 0-1,19 0 5,10 0 0,11 0 0,4 0 0,0 0-7,3-3-12,-2-4 4,-7-2 0,1 0 8,-12 2 7,-9 2 0,-6 2 1,-8 3 1,-2 0 2,-5 21-3,0 15 13,-3 15 18,0 20-13,-3 17 2,-8 20 10,0 12-19,-6 6-6,4-3-2,1-14-4,3-11 2,6-17-1,0-19 0,3-13-1,0-13 0,0-16-15,0-11-32,3-9-24,10-8-38,2-22-147</inkml:trace>
  <inkml:trace contextRef="#ctx0" brushRef="#br0" timeOffset="114762.3438">18439 7793 481,'-7'-12'34,"7"5"-12,20 5-10,25 2-12,9 3-1,1 21 1,2 6 0,-14 5-8,-19 0-32,-14-1-24,-10-2 12,-13-3 14,-18-5 9,-12-6 24,-5-1 5,1-7-4,6-3 12,8-3-6,15-3 0,10-1 0,8 0-2,0 0-30,16-10-31,13-5 2,9-4 0,3 0-13</inkml:trace>
  <inkml:trace contextRef="#ctx0" brushRef="#br0" timeOffset="115107.9223">18790 7931 28,'31'-12'110,"-8"4"-24,-7 3-22,-9 4-21,-4 1-25,-3 0-13,0 0 14,0 10 1,0 0-16,0-2-1,6-1-2,8-2 0,4-5 0,8 0-1,3 0 0,2-13-2,2-4 2,-2-4 0,-2-3 0,-9 1 0,-6 0 1,-8 1 0,-6 2 1,0 9 24,-24 5-12,-9 6-1,-8 7-1,0 16 4,5 9-2,8 6-7,12 0-4,16 2 4,0-2 2,28-4-4,11-6-1,8-6 0,12-9-1,-1-10-3,-5-3-8,0-6-53,-7-11-124</inkml:trace>
  <inkml:trace contextRef="#ctx0" brushRef="#br0" timeOffset="115880.9209">20132 7844 143,'0'-25'353,"0"9"-332,-6 3-12,-1 5 9,4 3-5,-5 5 4,-2 0-13,-7 5-4,-3 15 0,2-1 0,-2 1 0,8-3-1,2-3 1,7-3 0,3-2-1,0-2 1,13-6 1,15-1 2,8 0 2,5-8-5,-1-9 0,0-5-1,-7-4 1,-6-6-1,-14 1-2,-11-5 2,-2-3-2,-15-1 0,-18 1-1,-7 1 3,1 5 0,4 13 1,14 5 1,7 10 6,11 1-6,3 4-1,0 0-3,17 0 0,14 0 3,18 0 0,7 0 0,7 0-3,0 0-8,1-11 0,2-4 2,7-5-3,1-9 0,0-2 7,-3-11 2,-11-3-2,-15 0 5,-14 4 0,-15 7 1,-10 11 6,-6 13 6,0 7 13,-1 6-22,-22 30-4,-6 23 0,-6 22 6,-2 21 4,-1 19 4,-2 18 13,-2 11-19,4 11-7,1-3 1,7-5-1,9-14 1,1-15-2,5-15 0,1-15-13,4-13-23,0-15-27,4-10-35,-3-16-88</inkml:trace>
  <inkml:trace contextRef="#ctx0" brushRef="#br0" timeOffset="116068.9172">19961 8456 183,'-24'-41'270,"9"14"-242,15 0-7,16 7-15,27-3-6,15 4-8,16 3-14,11 2-60,3-3-165</inkml:trace>
  <inkml:trace contextRef="#ctx0" brushRef="#br0" timeOffset="116681.8151">21273 7969 378,'0'-17'18,"24"1"-12,6 5 5,6 2 2,8 4 9,3 5-8,8 0-6,-9 5-3,-12 7-4,-8 5-1,-19 5 0,-7 3-1,-3 3 1,-24 2 2,-3-2-1,-2-5 1,3-6-2,6-6 1,6-4 1,14-5-1,3-2-1,0 0 2,13-5 1,16-11-2,7-6-1,4-6 0,5-3 0,-3 1 0,4-4-1,-3-3 0,-3-1-3,-7 5 3,-10 5 1,-9 8 0,-10 8 3,-4 7 12,0 5 21,-2 0-25,-16 11-11,1 10 2,-3 9 0,6 3-1,8 1 1,6 2 1,0-2-2,17-3 1,11 1-2,4-8 0,11-5-2,1-3-48,-1-4-90,4-5-158</inkml:trace>
  <inkml:trace contextRef="#ctx0" brushRef="#br0" timeOffset="116922.3841">22380 8236 421,'0'-7'49,"0"1"27,0-4-11,0 1-28,0 4-15,0 0-15,0 2-7,0 2 0,-2 1-27,-5 0-86,-6-3-273</inkml:trace>
  <inkml:trace contextRef="#ctx0" brushRef="#br0" timeOffset="120239.2482">1716 9194 437,'0'-17'46,"0"-5"-28,0 5 5,0 8 11,0 9-8,0 0-16,0 0-10,0 0-2,0 11-2,-9 13 4,4 8 2,-7 7 7,-1-1-4,4-1-3,3-4 2,0-7-2,6-5-1,0 0-1,0-6-1,9-5 1,13-4 0,7-6-24,5 0-73,3-4-183</inkml:trace>
  <inkml:trace contextRef="#ctx0" brushRef="#br0" timeOffset="120410.4796">1871 8819 481,'-5'-3'29,"2"3"-29,3 0-6,0 5 1,2 21-39,10 11 33,1 7-144</inkml:trace>
  <inkml:trace contextRef="#ctx0" brushRef="#br0" timeOffset="120688.8867">2001 9179 410,'0'0'43,"1"0"-40,2 0 4,-3 7-6,0 10 3,0 12 2,0 3 9,0 3-7,-10 0 4,-1-4-5,5-6-3,-1-1-2,4-5-1,3-7 0,0 0-1,0-4 0,7-1 0,13-7-24,5 0-27,8 0-92</inkml:trace>
  <inkml:trace contextRef="#ctx0" brushRef="#br0" timeOffset="120860.8294">2214 8877 33,'-12'-20'445,"3"11"-432,7 7-9,2 2 15,0 0-19,0 0-57,8 12-56,4 10-4</inkml:trace>
  <inkml:trace contextRef="#ctx0" brushRef="#br0" timeOffset="121100.4738">2437 9004 394,'2'0'69,"4"15"-68,6 15-1,4 11 3,5 14 4,-1 10-1,-1 4-2,-5 3-3,-14-9-1,-8-1 0,-26-5-2,-26-6-37,-17-4-60,-14-10-15,-14-3-36</inkml:trace>
  <inkml:trace contextRef="#ctx0" brushRef="#br0" timeOffset="121461.8975">1520 8821 403,'0'-10'75,"0"4"-38,0 3 34,0 3-30,0 0-31,0 0-10,0 29-10,-15 20 8,0 15 2,-4 11 2,10 16 0,2 0 0,7 1-1,1-8-1,28-14 0,15-9-2,13-13 2,10-9-32,15-15-79,-7-19-224</inkml:trace>
  <inkml:trace contextRef="#ctx0" brushRef="#br0" timeOffset="123404.7931">4296 8878 399,'0'-32'24,"0"1"3,0 3 27,0 9-9,0 9-10,0 8-8,0 2-11,0 0-11,0 0-5,0 14-3,0 25 3,-21 21 3,-7 15 13,0 5-10,3 17-4,8 0 5,7-1-3,9-2-4,1-11 0,15-10 0,25-10-2,14-11-16,12-19-53,19-13-47,4-17-131</inkml:trace>
  <inkml:trace contextRef="#ctx0" brushRef="#br0" timeOffset="124088.821">5067 8889 479,'-15'-12'13,"8"7"10,7 2 11,0 0-10,10-2-12,31-1-8,15-2-3,17-1-1,3 2 0,-1 0-1,-14 1 1,-10 2 0,-14-1-1,-10 1 1,-15 1 0,-9 2 0,-3 1 1,0 0-1,-16 0 1,-7 8 3,-7 11-4,2 11 2,0 10 1,4 9 0,6 8 2,9 8 1,4 9-1,5 6-2,0 0 0,3 3 5,8 0-7,1-6 0,-6-4-1,-5-7 0,-1-13 0,-3-8 0,-16-11 2,-2-10-1,-15-9 1,-3-2 0,-10-10-2,-5-3 3,-1 0-3,0-8-12,9-12-18,1 1-19,11-2-57,1-1-92</inkml:trace>
  <inkml:trace contextRef="#ctx0" brushRef="#br0" timeOffset="124306.8975">4824 9461 20,'-3'-8'388,"3"5"-353,15-2-19,24-2-15,19 0 1,12-2-1,9 1-1,-3 0-7,-6 1-127</inkml:trace>
  <inkml:trace contextRef="#ctx0" brushRef="#br0" timeOffset="125317.934">5929 9260 88,'5'-16'223,"-4"9"-138,-1 2-26,0 5 4,0-2-5,0 2-15,0 0-18,0 0-19,0 2-6,-9 18 1,-10 7 0,4 10 3,0 0-2,8-4 0,2 3-2,5-2-2,0-1 1,21 0 1,11-6-1,6-3-31,7-9-55,4-5-86</inkml:trace>
  <inkml:trace contextRef="#ctx0" brushRef="#br0" timeOffset="125842.3256">6162 9382 418,'-10'-5'45,"8"3"-25,2 2 9,0 0-18,15 0 1,9 2-9,6 7-2,-3-1-1,-4 3 1,-5 2-1,-10-3 0,-5 2 0,-3 3-1,0-1 1,-11-1 1,-4-1-1,5-3 1,0-3-1,5-1 1,4-4-1,1-1 0,0 0 0,0 0 0,0 0-3,7-3-11,8-8 12,-3-4 1,6-2 0,-2-4 0,2 1 1,0-2-2,-3 2-1,-2 1 1,-4 2 1,-4 6 1,-2 8 1,-3 0 1,0 3 4,0 0 1,0 0-7,0 10 8,-8 8-4,1 2 2,1 1-2,3 2 1,3-3-1,0 4-2,3-7-2,18 0 1,1-2 1,9-5-2,2-3-2,2-5-87,2-2-128</inkml:trace>
  <inkml:trace contextRef="#ctx0" brushRef="#br0" timeOffset="126077.3039">6678 9349 399,'-7'-3'60,"5"3"-18,2 0-18,0 7-18,5 10 17,11 5 1,5 5-7,-2-3-14,1 5-1,-10-2-2,-4 3 0,-6-2 0,-1 0 0,-22 1-1,-5-6-20,-8-3-37,4-1-53,0-10-121</inkml:trace>
  <inkml:trace contextRef="#ctx0" brushRef="#br0" timeOffset="126554.3935">7091 8891 342,'-4'-13'81,"-5"9"-9,9-1-28,0 5-10,0 0-19,15 0-12,10 17 0,11 14 7,7 9 0,-1 11-6,0 10-1,-9 13-1,-8 8 0,-7 10 0,-18 2 0,0 1 0,-33-4-2,-12-3 1,-7-6 0,-3-11-1,1-7-15,-1-8-11,8-11-30,0-5-51,2-14-115</inkml:trace>
  <inkml:trace contextRef="#ctx0" brushRef="#br0" timeOffset="128991.8973">8332 8961 188,'5'-33'134,"1"-6"-60,-6-3-44,0 9 19,3 13-3,1 6-14,-3 5-8,-1 6-5,0 0-5,0 3-5,-1 3-9,-20 28 0,-9 18 0,-7 18 2,-6 11 4,3 9 1,7 10 3,9 5-6,13 4 0,11-5-3,3-9-1,30-9-1,21-9 1,13-15 0,11-12-8,7-12-45,1-11-60,-14-13-173</inkml:trace>
  <inkml:trace contextRef="#ctx0" brushRef="#br0" timeOffset="129370.3577">8897 9322 408,'-8'-6'62,"3"4"-28,5 2-9,0 2-25,0 18 0,0 11 0,0 4 1,0 5 0,0 0 1,0 0-1,0 2-2,-1-8-2,-8 0-70,-3-9-73,-6-6-137</inkml:trace>
  <inkml:trace contextRef="#ctx0" brushRef="#br0" timeOffset="129862.9408">8851 9358 324,'11'-19'53,"5"7"-13,8 4-3,4 3-13,2 5-13,3 0 1,3 10-8,1 7-2,-1 3-2,-9 0 0,-2 1 0,-7 0 0,-11-4 0,-5 1-4,-2-1-7,0-3 0,-8-5 4,-6-4 7,0-2 6,1-3-5,5 0 3,2-7 0,6-11-4,0-7 0,5-5 4,17-8-2,5-4-2,6-7 0,1-1-3,2 1-3,3 5 3,-3 8 3,-2 10 0,-11 10 3,0 8 19,-8 8-1,-5 0-10,-2 17-2,-5 16 16,-3 15-4,0 9-8,0 2-11,0 2 0,0-5-1,3-5-1,1-2 1,1-4-1,-2-5-1,0-6-6,0-9-55,0-3-50,3-13-136</inkml:trace>
  <inkml:trace contextRef="#ctx0" brushRef="#br0" timeOffset="130184.2538">9924 9258 387,'9'-21'40,"-3"7"-3,1 6-5,-4 4 3,-3 4-5,0 0-8,0 17-21,-15 16 1,-6 9 1,-4 6 3,0 0-2,5-3 3,5 2-3,8-5-1,7-4-3,0-4 0,6-4 0,18-5 0,7-8-1,6-9-9,1-6-51,3-2-59,4-2-106</inkml:trace>
  <inkml:trace contextRef="#ctx0" brushRef="#br0" timeOffset="130672.5044">10133 9479 251,'-11'-7'125,"2"4"-72,9 1 4,3 0-26,17 2-20,7 0-11,7 0 0,-3 0 0,-1 4 1,-3 6-2,-11 3-1,-10 1 2,-6 5-1,0 0 1,-6 1 0,-12-1 0,-5-5 0,6-4 0,2 1 0,6-8 3,3-2-2,6-1-1,0 0 6,0-7-6,11-11-7,5-3 3,4-4 3,6-3 1,0-3 0,0-3-3,0 4-8,-4 2 4,-7 8 7,-6 5 0,-5 6 3,-4 6 9,0 3 4,0 3-13,-16 14 2,-3 9-3,1 3 0,5-2 2,6-1-3,6-1 2,1-3-2,1-4 0,19-3 0,6-5-1,6-3 0,2-7-1,2 0-55,-4 0-80,2-5-160</inkml:trace>
  <inkml:trace contextRef="#ctx0" brushRef="#br0" timeOffset="130920.6377">10666 9249 322,'0'-8'118,"0"8"-57,6 0-53,14 11-3,4 10 10,4 8 9,4 3-7,-4 2-3,-6 0-8,-6 4-4,-10 4 0,-6 1-2,-3 0 1,-22-4-1,-9 2 0,-6-7-16,-4-4-30,1 1-57,1-11-135</inkml:trace>
  <inkml:trace contextRef="#ctx0" brushRef="#br0" timeOffset="133357.7679">11525 9489 143,'14'-17'66,"-2"-8"-10,0 0 32,4-8-18,-5 12-3,-2 0-8,0 1-19,-6 7-11,1 9-4,-4 1-7,0 3-10,0 7-8,-13 18-1,-10 13 1,-2 4 0,0 0 3,-2 0-2,4-5-1,1-1 1,3-7-1,5-3 0,7-8 0,1-7-1,5-3 0,1-8-5,0 0 1,0 0-2,15-17 5,12-7 2,2-10-1,2-3-1,0-4-2,-1 0 0,3 2-2,-3-2 4,-2 11 0,-5 5 2,-2 8-1,-3 6-1,-3 11 2,-1 0 0,-3 11 3,4 14 0,-2 9 8,-1 5-4,3 2-3,-1 1-4,0 1 0,3-4 0,7-3 0,-2-8-2,3-1-26,0-9-46,-2-3-70,4-10-206</inkml:trace>
  <inkml:trace contextRef="#ctx0" brushRef="#br0" timeOffset="134579.5424">12807 9263 223,'10'-26'104,"-4"7"-20,0 9-25,-3 6 7,-3 4-19,0 14-34,0 23-12,0 15 13,-9 13 0,-4 1-10,0 2 1,-4 2-1,2-5-3,1 0 0,1-14-1,4-9 0,5-14 0,1-13-10,-1-8-15,4-7-15,0-5 5,0-17 2,7-14-28,8-10 29,1-9 9,-2-4-13,-4-3 19,0-3 4,-3 2 11,-1 4 2,-2 6 3,-1 11 8,0 17 32,-2 12 22,1 12-3,4 1-44,2 20-16,9 19 20,6 8 10,11 3-8,3 3-10,10 1-7,5-4-4,3-5-2,7-2-1,-2-5 0,0-13 0,-5-8-2,-9-6-26,-3-8-46,-8-3-8,-10-7-32,-7-13-17,-9-9-58</inkml:trace>
  <inkml:trace contextRef="#ctx0" brushRef="#br0" timeOffset="134789.9878">13483 9121 269,'-12'-19'104,"4"11"-20,5 7-17,2 1-32,-1 17-35,-2 24 0,4 16 21,0 9 3,0 6-9,0-4-7,0-4-3,7-3-4,-2-5 0,-4-5 1,1-4-4,-2-11-5,0-2-76,0-14-124</inkml:trace>
  <inkml:trace contextRef="#ctx0" brushRef="#br0" timeOffset="135562.3926">14050 9408 210,'11'-19'60,"-2"5"3,0 0-3,-3 2-4,2 2-5,-7 5-7,1 2-8,-2 3-9,0 0-18,-11 8-8,-14 18 3,-12 11-2,-4 11 6,4 5 0,9 3 0,11-5-5,13-4-3,4 0 0,9-8 0,29-8-1,9-5 1,10-11-22,-1-8-53,1-4-72,-5-3-171</inkml:trace>
  <inkml:trace contextRef="#ctx0" brushRef="#br0" timeOffset="136080.3959">14272 9537 429,'-8'-2'34,"7"2"-8,1 0-14,13 0-2,12 7-6,0 10 9,7 2-11,-4 0-2,-3 1 1,-11-2-1,-9 3 0,-5 0-1,0-1 2,-12-3-1,-5-3 2,-2-2-2,4-5 0,3-4 0,6 0 1,5-3 0,1 0-1,0 0 0,0 0-1,7-7-8,8-8-5,3-1 8,5 0-2,2-6-3,3-4 10,0 1-1,1-3-2,-1 6-1,-4 2 5,-10 4 1,-5 8-1,-8 5 5,-1 3 26,0 0-12,-10 0-12,-7 11-5,-2 10-1,-1 5 5,8 5 1,6-3-1,5 0 0,1-3-4,4-6-1,16 1 0,8-5-1,5-3 0,1-5-29,3-5-82,3-2-199</inkml:trace>
  <inkml:trace contextRef="#ctx0" brushRef="#br0" timeOffset="136328.5607">14868 9399 459,'-7'-5'71,"7"5"-57,0 0-9,9 20-4,15 5 33,9 10-11,4 3-11,0 6-8,-13 0-3,-5 4 0,-10 0-1,-9-4 0,0-2 0,-16-5-3,-16-4-28,-9-2-34,-7-4-104</inkml:trace>
  <inkml:trace contextRef="#ctx0" brushRef="#br0" timeOffset="137370.4711">15304 9029 204,'-2'-15'29,"1"1"25,-2 4 31,3 3-18,0 5-8,0 2-17,0 0-15,6 0-22,13 5-4,14 19 10,15 12 15,5 15-13,0 17 1,2 14-9,-10 7-3,-11 13-1,-12 4 0,-17 1-1,-5 4 1,-21-12-1,-15-9-30,-5-8 28,-3-19-8,1-2-33,-5-8-35,-7-10-145</inkml:trace>
  <inkml:trace contextRef="#ctx0" brushRef="#br0" timeOffset="138120.9858">17057 9819 178,'-5'-15'91,"-4"0"-25,-2 6 2,11 9 10,0 0-39,0 0-18,0 0-10,20 0 7,13 0 9,14 0-11,6 0-12,8 2-4,4 1 0,0 1 0,5 1-22,-4 0-56,-5-1-84,-9-3-150</inkml:trace>
  <inkml:trace contextRef="#ctx0" brushRef="#br0" timeOffset="138412.7656">17209 9985 275,'-6'0'49,"3"0"8,3 0 1,0 0-20,3 0-4,21 0-16,16 0-2,14 0-3,13-8-12,12 0 1,3 3-1,3 1-1,-2 2-23,-14 0-56,-9-1-59,-20-2-132</inkml:trace>
  <inkml:trace contextRef="#ctx0" brushRef="#br0" timeOffset="138728.2246">17710 9523 51,'-18'0'325,"4"2"-302,6 22-17,7 10 36,1 7-6,11 3-15,22-1-3,12 3-7,10-2-5,2-3-3,-1 2-3,-8-4 0,-14-3 0,-16-2-1,-14-5 1,-4 4 0,-16-5 0,-17 3 0,-8-6 0,-3-1-1,2 0-27,1-2-44,0 0-112</inkml:trace>
  <inkml:trace contextRef="#ctx0" brushRef="#br0" timeOffset="154082.803">19219 10079 220,'7'-15'115,"-2"-6"-86,-1-2-9,-2 6 21,0 1-12,1 1-8,0 8 1,1 2-6,-3-2-8,1 1 6,-2 0 3,0 1 2,0 0-3,-2-1-7,-14 0-6,-9 2-3,-9 4-1,-2 0 1,-6 0 0,-3 2 1,5 8-1,2-1 0,6 3 0,9 0-1,4 3-1,13 2 1,6-2 0,0 1 1,6-2 0,21-3 0,4-3 0,2-7-4,5-1-10,-6 0 3,-2-4-4,-6-11 5,-5 0-1,-5-1 7,-3 3 4,-3 0 0,-2 2 0,-6 8 3,2 0-3,-2 3 2,0 0-2,0 3-5,4 15-2,-1 4 7,6 4 4,0 1-4,2-5 0,4 2 1,2-7-1,3-5 0,-1-1 0,4-10 0,2-1 0,5 0-2,-1-15-2,1-8-4,3-9 2,6-5 4,-1-6 2,0-7 0,2-8 2,-1 1 0,-11-8 7,-10 5-5,-9 4 0,-6 10 9,-3 15 11,0 13-5,-10 9 3,-7 9-13,-10 21-9,-7 28-3,1 16 3,6 13 3,8 6-2,11 2 2,8-5-3,0-8 0,13-10 0,12-15 0,8-16 0,7-8 0,6-19 0,8-5-3,7-15-5,3-20 0,8-10-3,5-13 1,7-7 5,-3-9 2,-3-4 0,-18-2-7,-21 0-17,-20 5 7,-19 14 7,0 15 13,-21 17 19,-10 17-1,-8 12 6,-6 15-9,4 31-10,3 19 6,7 13 4,13 4 4,14-2-13,4-4 1,2-7-5,18-7-2,0-6 0,-1-9-39,-16-14-105</inkml:trace>
  <inkml:trace contextRef="#ctx0" brushRef="#br0" timeOffset="155467.6373">21279 9986 295,'9'-13'49,"-3"0"-22,-4-2 22,2 1 0,-2 2-15,1 7-11,-3 1-1,1 2-1,-1 0 0,0 2 1,0 0-5,0 0-5,-10 2-10,-13 14-1,-7 7-1,-1 3 0,1 7 0,1 1 0,13-2 2,3-1-1,10 3-1,3-6-1,12-3 1,15-8 0,13-6 1,7-8-1,3-3-2,4-5-7,-2-13-6,-9-7 4,-5-5 5,-13-4 4,-18-3 2,-7 1 0,-16-3 0,-26 2 5,-4 7-2,-12 3 2,3 12 0,7 8-3,8 7-2,12 0 0,12 4-1,12 9-2,4 11-1,20-4-1,19 2-21,9-1-11,9-7-35,4-6-23,2-1-39,-2-7 25,-4 0-27,-11-3 136,-8-9 24,-6-4 61,-5 0-22,-8 0-13,2 1-11,-8 1-11,1-2 9,-4 2 5,-1 3-22,-4-1 1,-2 4-1,-3-1 4,0 4 19,0 5-11,0 0-3,0 0-1,0 0-14,0 0-7,-3 8-5,-12 13-1,-2 3 6,1 3 2,2-1 5,3 1-4,5 0-7,6-1-1,0-2-2,3-2 1,21-5-1,7 0 0,8-7-5,5-4-22,3-3-32,-3-3-78,-5 0-185</inkml:trace>
  <inkml:trace contextRef="#ctx0" brushRef="#br0" timeOffset="155819.8898">22262 9919 271,'0'-9'126,"0"2"-56,-4 4-12,-13 3-22,-7 0-32,-1 10 0,-8 10 1,8 3 1,5 5 1,7-2-4,7 3-1,6-5 0,0-2-1,18-3 0,6-2 1,13-6-1,4-8-1,3-3-13,-4 0-35,2 0-38,-8-3-62,-6-4-77</inkml:trace>
  <inkml:trace contextRef="#ctx0" brushRef="#br0" timeOffset="156570.5796">22526 9939 238,'3'-12'95,"-3"2"-29,3 4-3,0 1 3,-1 5-21,-2 0-24,0 0-19,0 8-2,0 14 3,0 4 17,0 6-14,0-2-4,0 2-2,0-6 3,0-7-3,0-2 0,0-6 0,0-5 0,0-6-3,10 0 3,8 0 0,4-17-2,8-6-1,-4-1-2,4-4-3,-5-1 0,-1 5 1,-5 4 5,-9 11 2,-7 6 0,-3 3 0,0 0 0,0 19 0,-5 7 3,-3 4 6,-1-1-8,6-4 0,3 1 0,0-7-1,3-7 1,13-4-1,1-6 0,7-2 4,1-7 0,5-13-1,3-8-2,0-3-1,2-4 0,2-4 0,1-4 0,-2 3-1,-11 1 1,-10 5 0,-11 11 0,-4 9-1,0 10 1,-5 4 5,-5 0-5,1 9-3,3 13 0,6 2 0,0 5 3,6-2-1,10 1-2,3-3-7,-1 3-1,-6-3-9,-3 1 9,-9 1 4,0-4 5,-21 5 1,-5-4-1,-4-1 2,4-3 2,3-2-1,7-5-1,12 0 0,4-3-1,1-3 1,23-5 0,9-2 6,5 0-2,10-11-1,4-5-3,-4 0-8,1-3-5,-2-1-24,-10 5-29,-15 4-87</inkml:trace>
  <inkml:trace contextRef="#ctx0" brushRef="#br0" timeOffset="157320.5326">23567 10093 202,'25'-12'40,"0"-7"-22,3 0 33,-10 4 11,1-2-23,-2 3-7,-3-3 2,-5 1-3,-6 3 2,-3 1-4,0 5-6,-12 5-1,-16 2-22,-10 0-1,-9 11-2,-2 10 3,7 6 0,5 0-1,10 2 0,6-5 1,12-4-1,8-2-1,1-5 2,4-3 0,20-5 1,6-5 0,3 0-1,1 0-4,2-8-4,0-6-4,-5 0-4,-7 1 5,-7 3 2,-7 5 9,-6 2 1,-4 2 1,0 1 12,0 0-2,0 5-11,0 9 0,0 3 2,0 3-3,0-1 2,0-4-2,13-1 1,4-4 0,7-5-1,1-1-14,-4-4-43,3 0-57,-2 0-87</inkml:trace>
  <inkml:trace contextRef="#ctx0" brushRef="#br0" timeOffset="157703.9005">23943 10020 149,'3'-6'227,"-3"3"-178,0 3 6,0 0-19,0 0-29,3 15-5,2 9 28,-5 3-10,0 3-7,0 0-9,-1-3-2,-8-5-1,2-3 0,1-9 0,-1-3-1,7-5 1,0-2 0,0 0 1,0 0 3,6-12-5,7-7-1,10-6-3,2-1 3,2-4-8,0 2 5,-3 6-6,-4 8 5,0 6 4,-5 6 0,-1 2 1,-1 0 4,3 13-1,-8 7 7,2 4-5,-3 6-3,-1-4 0,-4 2-2,-2-2 0,0-5-1,0-1-42,0-5-71,0-2-130</inkml:trace>
  <inkml:trace contextRef="#ctx0" brushRef="#br0" timeOffset="158430.908">24408 10101 278,'6'-11'124,"0"3"-80,-1 2 8,1 4 0,-6-1-12,0 3-19,0 0-12,0 0-2,0 0-4,-11 11 0,-8 6-2,-4 10 1,-2 1-2,1 1 0,7 0 1,3 0 0,10-5 2,4 2-2,0-6-1,11-5 0,13-2 1,6-8 0,8-3-1,0-2-3,3 0-16,-7-11-3,-4-3-8,-3-3-6,-8 0 7,-6-2 4,-7 4-18,-5 2 2,-1 2 18,0 4 23,0 6 24,0 1 2,0 0-5,0 0-2,0 0-7,0 0-9,0 0-3,0 0 3,6 3 8,0 5 9,2-4-3,1-1 0,2-2-5,7-1-3,1 0 3,4-1-7,3-14-4,-1 1 9,-1-3-7,2-2 4,-10-3-2,-4 5 3,-9 0-6,-3 5 8,0 5 1,-12 7-11,-13 0-1,-9 10-2,4 16 2,-1 1-1,4 4 2,10-2 0,6 0 0,9-9 0,2 1 0,12-5 0,16-6 2,10-6 3,9-4-3,5 0-2,-1 0-10,-6-8-9,-10 1-9,-10-3-23,-12 3-36,-10 2-43,-3 1-157</inkml:trace>
  <inkml:trace contextRef="#ctx0" brushRef="#br0" timeOffset="160066.3009">25108 10403 357,'0'-12'8,"4"-1"16,7 4 17,-2 6-14,1-2-4,-1 1-1,-3 2-12,-1 0 3,-2-1 8,-3 1 2,0-2-4,3 2-7,-3-1 1,1-5-4,2 1-4,3-6-2,2-4-2,3 1 5,0-1 1,3-3-4,3-6-1,3 1 0,0-1-2,-3 1 1,-4 4-1,-5 9 1,-5 2-1,-3 9 0,0 1 4,0 0-1,-6 0-3,-12 14-3,-4 4 2,-3 4 1,9 3 0,6-1 0,7-1 0,3 2-1,0-1 1,13 3 0,5 0 0,3-4 0,-2 4-1,-2-3 1,-5-3 0,-5-1-1,-5-3 1,-2 0 0,-2 0 0,-26-3-1,-17-4-2,-16-5-25,-12-2-25,-10-3-24,-8 0-103</inkml:trace>
  <inkml:trace contextRef="#ctx0" brushRef="#br0" timeOffset="161754.5367">3943 10814 332,'0'-1'93,"0"-12"-30,-3 2-41,1 1 18,1 6-11,-1 2-6,2 0-6,0 2-6,-1 0-5,-1 0 0,-4 0 0,0 2-6,-9 13-1,-1 7 1,-5 1 0,3 5 0,8-6 0,2 1-1,8-4 0,0-5 0,0-3-1,17-4 2,5 0-2,2-7-2,-1 0-13,0 0 12,-2-12 2,-9-4 0,-3-6 1,-8-4-2,-1 2 2,-1-4-8,-22 2 8,-5 2 2,-5 2 0,-1 4 0,1 4 0,5 6 0,9 5 0,9 2 1,7 1-1,3 0-1,0 0-1,0 0-1,17-2-11,19-6 9,11-1 5,7-6-8,6-4-9,-10-5-9,0-7 15,-1-2 9,-12-3 1,-7-2 1,-11 3 1,-11 1 2,-8 1 2,0 7 10,-6 4 5,-10 10 4,8 7-14,2 5 1,-1 1-10,4 34-1,-2 21-2,4 21 2,1 15 7,4 8 5,14 6 3,-1 6-9,0 7-4,-3 2-1,1-3-1,-10-4 0,-1-13-13,-4-12-51,0-8-49,0-27-145</inkml:trace>
  <inkml:trace contextRef="#ctx0" brushRef="#br0" timeOffset="161948.9463">3807 11436 576,'-3'0'19,"3"-6"-17,7-9-1,26-8-1,21-10 0,13-5-4,13 2-34,7-6-100</inkml:trace>
  <inkml:trace contextRef="#ctx0" brushRef="#br0" timeOffset="164063.084">5631 10813 368,'-19'9'51,"7"-4"-35,6-3-4,6 1 21,15-3-13,28 1-5,6-1 5,5 0-16,-2 3-1,-12 3-3,-8 2 0,-12 6 0,-12 0 0,-8 5-2,0 7-2,-11-1 4,-15 4 0,-7-5 1,1-3 1,0-4 1,12-6 0,7-5-3,5-2 1,7-4-2,1 0 0,1-3-10,19-14-2,7-6 5,5-5 5,3-3 1,1 1-13,1-6 9,0 0 6,-1 2 1,-8 5 1,-10 10 5,-9 7 7,-6 8 7,-3 4 7,0 0-2,-3 0-26,-12 16 0,-3 7 2,-4 7-2,6 6 0,7-5 0,6 3 0,3-7 0,0-4 0,22-6 2,8-7-2,10-7 0,12-3-1,5-3-38,8-16-67,-3-7-235</inkml:trace>
  <inkml:trace contextRef="#ctx0" brushRef="#br0" timeOffset="165540.7481">7513 10989 86,'2'-21'147,"1"1"-83,0 5-1,0-4-1,3-3-3,-2 1-14,-2 0-9,-2 1-11,0 4-8,-3 2-4,-14 7-7,-8 3-6,-7 4 1,-5 8 0,-6 17-1,0 6-2,9 4 2,7 2-1,10-5 0,7-3 0,10-4 0,0-8-1,15-6 0,14-7 1,7-4-6,5-1-1,2-16-3,-6-5-7,-7-2 6,-3 0 7,-9 2 5,-6 3-1,-6 7 1,-6 3 0,0 7 0,0 2-2,0 2-2,-6 19 3,-6 4 2,7 0-1,1 3 0,4-6 2,0-6-1,0-2-1,7-5 0,8-8 0,5-1 2,8 0 4,5-14-2,13-8-3,3-7 2,-1-5-3,4 2 0,-7-5 1,-8 6-1,-7 2 1,-15 2-1,-9 7 2,-6 5-2,0 8 0,-9 7 0,-10 0-1,4 1 1,1 15 0,6 3-1,7 2-2,1-1 1,5 4 2,19-5-3,4 1-3,2-3-6,-2-1-7,-3-2 8,-6-3-13,-11 2 3,-8 4 13,-6-1 5,-16 1 1,-3 1 2,-2 0 7,3-1 0,12-3 2,2-1-7,10 1-2,0-5 1,14-3 1,16-4 2,11-2-4,9 0-5,2-8-19,-2-6-12,0-3-20,-11 3-13,-10-1-1,-10 1-27,-12 0 40,-7 4 57,0 4 3,-4 1 31,-9 4 33,1 1-13,7 0 5,2 0-19,3 0-28,0 0-5,0 0-5,15 0 22,7-2-5,4-6-15,2 1-4,2-3 1,-2-6 2,-1 3 8,-5-2-6,-2-3 2,-8 2 9,-3-2 1,-9 3-7,0 2 3,0-1 7,-12 7-14,-9 4-6,-8 3 2,3 8-2,-1 16 4,3 1-2,9 8 2,5-1 4,10 5 3,0-3 1,19-6-4,12-5-3,12-7-1,14-7-2,6-9-1,8 0-1,-3-12-37,-5-5-65,2-6-178</inkml:trace>
  <inkml:trace contextRef="#ctx0" brushRef="#br0" timeOffset="168097.7224">10303 10728 81,'0'-34'135,"0"2"-83,0 2-1,3-1 31,0 9-23,0 6-1,-2 4-12,1 10-8,-2 2-13,1 0-25,-1 21 0,0 19 0,0 15 3,0 6 4,-3 6-6,-3 0-1,-3-7 1,1-8 0,4-7-1,1-15 0,2-9 0,1-11 0,0-5-4,0-5-7,0 0 4,0-13 6,4-10 0,8-7-1,0-2 2,3 2-1,1 5 1,4 5-1,6 7 0,1 7-1,6 6 1,3 0-1,1 6 1,1 11 1,-5 5-1,-7-3-2,-8 5-1,-13 0-25,-5 0 13,-11-4 5,-22-2-1,-10-5-3,-7-3 5,-3-2 9,1-6 2,7-2 2,7 0-2,9 0 0,11 0 0,10 0 1,8-1 0,0-6-2,11 4 0,13-1-1,1 1 1,5 1-1,2 2 1,-2 0 0,2 0-1,-3 0 1,3 0 0,1 5-14,-2-3-9,-2-2-12,4 0-4,-2 0 2,3-5 11,2-8 13,0-7 12,-2-2 1,1-5 3,-5-3 11,-5 5 29,-7 1-10,-9 2-10,-8 8-2,-1 6 8,0 5-3,-13 3-10,-11 0-12,2 17-4,0 11 2,2 1 3,3 4 2,7 0-2,8-3 0,2-4-2,0-6-3,11-1 2,10-7-1,5-6 0,7-6 1,3 0 0,2-4-2,-2-12 0,-6-2-9,-5 1 2,-11-3-2,-11 0 6,-3-1 2,-9 1-3,-19-1 1,-9 5 0,0 6 3,-2 4 0,9 5 4,6 1 2,12 0-2,6 0-4,6 7-2,0 3 2,17-2 1,11-3 1,8-1 0,5-4-2,1 0-4,4 0-4,-1-8-6,-3-3 3,-2-4 3,-7-1 5,-5-4 3,-7 4 0,-4 4 2,-7 2 3,-5 4 6,-3 4 4,-2 2 2,0 0-13,0 3-4,-4 18 0,-6 10 1,1 3 0,2 2 1,3 0 1,4-3-2,0-7 1,0-3-1,9-7-1,3-6 0,9-7 1,4-3 1,6 0 0,5-11-2,-3-10-9,0 1-8,-3-6 6,-6 0 1,-6-1 5,-4 0 4,-7 8 1,-7 4 0,0 8 5,0 4 12,0 3 9,0 0-23,0 15-2,0 5-1,0 8 4,0-2-1,0-2-2,10-4 1,3-5-2,2-3 1,5-5-1,3-7 4,3 0-3,1 0-1,5-10-1,-3-6-8,4-6-2,-8-2-4,-1 0 1,-7-1 2,-4 8 7,-4 3 5,-3 4 0,-6 8 2,0 2 1,0 2-2,0 14 0,-12 5 5,3 6 2,1-1-1,4-4-4,-2-1-2,5-4-1,1-5 0,0-1 0,0-7 0,0-4 0,0 0-2,8 0-7,3-15 4,7 1-7,-3-3-1,4-3-5,1-4-6,1 1 4,-1 0 4,-3 6 11,-1 7 5,-7 3 0,-1 5 3,-4 2 6,0 3-4,-1 16 18,3 5 0,2 5-5,3-2-10,5-2-3,3-4-2,9-4-1,4-3 1,8-8-1,3-6 1,6 0-2,4-6 0,-1-10-1,-4-4 0,-2 0 0,-9-3-1,-10-1 1,-4 0-1,-7-1 1,-10 5 1,-5 3 0,-1 2 0,-1 1 3,-14 6 25,-9 5-23,0 3 4,-6 0-10,-3 8 0,-6 11-1,5 4 0,3 4 1,4 5-3,6-2 2,10 1 1,10-6 0,1 1 0,1-8-1,18-5 1,6-6 0,6-7-12,1 0-11,7-10-17,-1-12-20,-2-7-12,-2-3-17,1-6 29,-5-8 30,-1 0 30,-3-6 10,-4-3 31,-5-5 5,-7 0 20,-10-1-22,0 6-17,0 10 9,-9 14 15,0 15 6,4 12-22,1 4-18,-6 18-17,2 19-2,-1 13 2,-1 8 4,4 3 1,0 4 2,0-5-4,3-4-1,1-5-2,2-12 1,0-5-1,0-10 0,5-7 0,7-6-1,3-5-27,6-6-26,7 0 2,2 0-16,0 0-23,-3-3-45</inkml:trace>
  <inkml:trace contextRef="#ctx0" brushRef="#br0" timeOffset="168436.4021">12961 11093 107,'5'0'134,"-2"0"-67,-1 0-3,1 0 7,0 0-6,-3 0-12,0-3-14,0 3-9,0 0-14,0 0-10,0 0-6,0 0 0,0 13 0,-3-1 2,0 0-2,3 1 0,0-2 0,0-3 0,3-4-2,11-3 2,3-1-2,3 0-1,-4-10 2,-1-5 1,-6-2 0,-5 2 0,-4-2 0,-3 5-1,-26 7-12,-12 5-35,-18 0-139</inkml:trace>
  <inkml:trace contextRef="#ctx0" brushRef="#br0" timeOffset="169553.9272">1750 12218 237,'-25'-2'3,"-2"-3"-1,6 5 23,16-1 6,5 1-7,0-1 1,0 1 12,0 0-2,0-2-4,0 2 3,0 0-6,0 0-1,0 0-1,0 0-5,0 0-8,0 0-2,0 6-9,0 14 1,0 8 5,0 7 9,0-4-12,0 5-3,0-7-2,0 0 0,5-7 0,7-4-2,6-7-27,7-5-43,6-6-61,-1-3-243</inkml:trace>
  <inkml:trace contextRef="#ctx0" brushRef="#br0" timeOffset="169794.747">1787 11826 228,'0'0'110,"0"0"-65,0 0-32,0 0-7,3 13-1,9 11 4,2 9-4,2 4-3,-1 5-2,3 0-86,-8-4-161</inkml:trace>
  <inkml:trace contextRef="#ctx0" brushRef="#br0" timeOffset="170107.9652">2036 12251 287,'0'-7'265,"0"7"-226,0 0-25,0 0-1,3 0-2,-3 0-11,2 14 0,-1 6 0,-1 7 14,2 0-6,-1-1-5,2-4-3,0-7-1,3-2 1,0-5 0,3-5-1,5-3-2,3 0-9,9-11-19,4-12-38,2-8-88,0-6-182</inkml:trace>
  <inkml:trace contextRef="#ctx0" brushRef="#br0" timeOffset="170276.7109">2238 11953 479,'-5'0'29,"5"-3"-13,-1 3 25,1 0-36,0 0-5,0 0-28,4 10-36,8 11 31,-1 3-73,5 3-116</inkml:trace>
  <inkml:trace contextRef="#ctx0" brushRef="#br0" timeOffset="170609.2017">2439 12255 165,'0'0'260,"0"0"-192,0 0-21,0 0 5,0 0-21,0 0-15,0 2-15,0 8-1,0 6 0,-5 6 2,-2 0 0,4-1-1,3-1-1,0-5 0,0-3 0,3-4-1,12-3 0,2-4 0,6-1-12,4 0-38,0-9-67,1-8-151</inkml:trace>
  <inkml:trace contextRef="#ctx0" brushRef="#br0" timeOffset="170787.522">2557 11950 505,'-15'-10'40,"12"5"0,3 3 7,0-1-15,0 3-32,0 0 0,0 0-23,3 3-28,9 11-42,1 9-45</inkml:trace>
  <inkml:trace contextRef="#ctx0" brushRef="#br0" timeOffset="171076.4379">2788 12017 498,'0'0'81,"0"0"-64,5 1-17,11 12-1,14 11 1,6 6 5,0 7-4,2 8-1,-5 6 0,-15 4-1,-8 8 1,-10 4-25,-19-2 20,-23-1-48,-9-3 10,-11-3-42,-19-7 7,-13-4-13,-7-6-33</inkml:trace>
  <inkml:trace contextRef="#ctx0" brushRef="#br0" timeOffset="171593.7429">1371 11916 352,'1'-3'88,"1"3"-32,-1 0-13,-1 0-26,0 24-14,0 20-3,0 19 49,0 8-34,0 7-4,0 0-2,8 1-7,10-6-1,10-2 0,8-6-1,5-4-1,7-8-2,3-5-55,3-14-98</inkml:trace>
  <inkml:trace contextRef="#ctx0" brushRef="#br0" timeOffset="173806.473">5240 12453 165,'3'-31'370,"-3"0"-306,0 20-54,0 9 8,0 2 8,0 0-7,0 0-17,0 8-2,-6 17-7,-3 10 7,-4 8 0,-1 3 1,1 0-1,-2 5 0,-1-1 0,1-3 0,0-5-5,1-6-39,1-6-16,1-6-32,3-9-51,3-7-88</inkml:trace>
  <inkml:trace contextRef="#ctx0" brushRef="#br0" timeOffset="174315.8856">5210 12414 195,'2'-23'178,"1"4"-113,6 6-37,1 5 9,4 4-7,5 3-20,5 1-3,9 1-1,1 16-4,-1 4-2,-5 2 0,-1 2 0,-9 0 0,-5-2-1,-8 1-1,-5-1-9,0-3 3,-2-2 5,-8-8-10,1-3 11,5-4 0,2-3 2,2 0 1,0 0 7,0-15-5,8-9-3,9-11-4,10-7 4,6-5 1,3-1-1,0-1 0,2 8-1,-3 6 1,-7 9 10,-5 9 9,-10 8 1,-7 8-1,-5 1-14,1 7-5,-2 19 4,0 13 17,0 9-5,0 6-12,0 0-3,0 1 0,0-2 0,0 0 0,0-2-1,0-5 0,0-5 0,0-10-2,0 0-21,0-8-27,0-2-52,1-7-78</inkml:trace>
  <inkml:trace contextRef="#ctx0" brushRef="#br0" timeOffset="174839.8174">6289 12279 402,'0'-7'73,"0"1"-27,0 4-23,0 2 17,-9 0-29,-6 9-6,-3 17-4,-7 11-1,4 10 5,0 1 1,6 5 0,8 0-4,5 6-1,2-1 0,0-3 0,21-9 0,4-5-1,8-12 0,9-7-26,6-7-56,8-13-112</inkml:trace>
  <inkml:trace contextRef="#ctx0" brushRef="#br0" timeOffset="175365.6224">6553 12562 450,'-2'-12'43,"2"4"-13,2-1-22,23 2-2,5 2 5,4 5-10,5 0 0,-6 2-1,-9 17 0,-6 3 0,-11 7-1,-7 1 0,0 6-2,-16-3 3,-5-3 1,-3-6 1,4-5 1,3-7-3,3-6 0,7-3 0,4-3 2,3 0 6,0-3-3,3-14-5,13-10-4,5-3 0,4-5-4,5-5-12,2-3 7,6 0-15,-2 4 1,-3 7 14,-5 5 12,-7 10 1,-4 6 4,-13 5 8,-4 6 21,0 0 4,0 0-29,-10 18 1,-8 6-5,6 7 0,6 1 3,3-2-2,3-1 0,0-1-1,10-2 1,14-4-5,4-2 1,7-6-1,4-7-2,1-2-79,3-5-121</inkml:trace>
  <inkml:trace contextRef="#ctx0" brushRef="#br0" timeOffset="175644.5913">7258 12316 446,'0'0'61,"15"0"-52,15 10-8,9 12 4,7 8 10,-3 4 7,-4 5-13,-6 7 1,-12 5-4,-9 9-3,-12 3 0,-2-2-1,-28-3-2,-8-6 0,-6-5 0,-9-5-3,-1-5-25,0-5-23,-1-3-81,3-12-246</inkml:trace>
  <inkml:trace contextRef="#ctx0" brushRef="#br0" timeOffset="176866.175">8547 12532 194,'8'-14'89,"0"1"-20,-5 5-2,-1 3-17,-2 2-11,0 3-10,0 0-12,0 3-12,0 17-2,-10 13 10,-10 6 2,-4 9-11,2 0 2,2-2-2,-2-6-3,5-3-1,4-6 0,4-4 0,0-9 0,3-4 0,3-7-1,3-4-1,0-3-8,0 0-5,0 0 8,0-17-2,10-5-8,4-7 4,0-2 0,3-4-6,2-2-5,-2-5 3,3 6-4,1-1-8,-2 4-9,0 8 25,-8 3 17,2 3 0,-1 2 2,-3 3 4,2 2 13,-1-2 5,1 1 4,2-1 2,0 2 1,1 2 0,4 0-2,1 5 0,2 5-9,3 0-6,7 8-3,1 16 3,-2 7 9,8 9-8,1 3 2,-3 7-1,-1 6 2,3-4-14,-7-1-3,-2-6 1,-4-8-2,-6-9-1,2-7 1,-5-7 0,2-6 0,-6-3 2,0-4-2,0-1-1,-2 0-5,0-11-12,-2-9-23,-2-1-30,-6-1-79,0-6-248</inkml:trace>
  <inkml:trace contextRef="#ctx0" brushRef="#br0" timeOffset="180179.8095">10510 12431 231,'-13'-26'63,"-1"-6"-3,1 6-5,8 4 5,4 14-15,1 4-8,0 3-2,0 1-17,0 0-16,0 0-2,13 0 0,10 0 1,12 5 2,4 0-2,8-2 1,6-3-2,2 0 1,-1 0-1,0-8 1,-10-4-1,-6 0 0,-14 1 0,-7 0 0,-9 2 2,-8 1 0,0 1-2,0 6 0,-13 1-2,-4 0 1,-4 6 1,-1 20-1,0 11 1,5 12 0,4 10 2,5 10 0,5 5 0,3 6 0,0 0 4,0-1 1,11-5-6,1-5 0,-2-1-1,-3-11 0,-6-4 1,-1-11-1,0-6 0,-20-4 1,-8-8-1,-10-6 2,-5-5-2,-5-7 1,-4-6 0,-1 0-1,6-10 0,3-9-8,5-3-6,9-1-11,8-4-15,3 3-7,5 2-25,5 2-85,3 2-81</inkml:trace>
  <inkml:trace contextRef="#ctx0" brushRef="#br0" timeOffset="180408.3668">10353 12850 420,'-9'-8'49,"9"0"-8,2-1-6,26-2-30,14 0-3,12 0 4,9 5-6,3 2 0,0-1-2,-9 3-41,-11 2-69,-9-3-126</inkml:trace>
  <inkml:trace contextRef="#ctx0" brushRef="#br0" timeOffset="180878.7806">11312 12685 102,'2'-8'168,"-2"4"-59,0 4-54,0 0 8,0 0-25,0 7-24,-11 13-9,-6 9 18,3 2 0,-1 6-7,5 0-5,5-2-2,4 1-7,1-2-1,6-2 0,16-3-1,11-7 0,7-5-2,11-8-39,-5-4-60,8-5-124</inkml:trace>
  <inkml:trace contextRef="#ctx0" brushRef="#br0" timeOffset="181388.0767">11612 12803 430,'-1'-6'60,"1"1"-16,6 0-28,21 2-15,4 3-1,3 0 1,5 8-1,-5 8 0,-10 3 0,-8 1-1,-12 2 1,-4 2-2,-2-3 2,-19 2-1,-4-6-6,1 1 4,1-7 2,4-5 1,9-5 0,4-1 2,6 0-1,0 0 3,0-1-2,12-12-2,10-5 0,5-1 0,3 2 0,0-5 0,4 0 0,2-2-1,-3 0 1,-4 1 0,-6 3 0,-10 5 0,-4 5 1,-6 6 2,-3 4 6,0 0 10,-10 0-13,-7 17-1,-2 4-4,2 2 1,4 5 1,9-3-1,4-3-2,0 0 0,4-2 1,15-6 0,8 1-1,3-5-1,7-5-32,-2-2-64,3-3-146</inkml:trace>
  <inkml:trace contextRef="#ctx0" brushRef="#br0" timeOffset="181636.6064">12271 12716 270,'0'0'192,"0"0"-153,9 10-38,18 13 12,5 5 10,3 4-6,-3 4-4,-4-1-8,-6 5-3,-16 1-2,-6 4 1,-6-1 0,-25-2-1,-10-4-5,-7-4-36,-10-5-43,5-3-112</inkml:trace>
  <inkml:trace contextRef="#ctx0" brushRef="#br0" timeOffset="186277.792">13254 12596 264,'7'-32'80,"0"15"-32,-3 6 3,-1 4-4,-1 6 0,-2 1-17,0 4-27,0 24-3,-5 16 0,-11 11 16,1 1-2,-1-2-9,2-9-2,1-4-2,2-7 0,1-6 0,0-6-1,2-5 1,3-4-1,3-6 0,2-5 1,0 0-1,0-2 2,0-2 1,0-18-3,7-8 0,5-9-3,4-6 3,1-6-2,-1-6-1,2-1-2,-2 3 1,1 7 4,-2 8-1,-2 13 1,-2 11 0,-4 8-1,5 6 1,1 10-1,7 25 1,2 12 6,8 4-2,2 3 1,4-1-2,3-8-1,9-6-1,0-6 0,-5-10 0,3-4-1,-5-9 0,-7-6-6,0-4-29,-11 0-25,-4-6-31,-8-9-57,-8-7-62</inkml:trace>
  <inkml:trace contextRef="#ctx0" brushRef="#br0" timeOffset="186539.7427">13832 12358 280,'0'-12'81,"0"3"-26,0 7-6,0 2 0,2 0-29,2 11-17,-1 15 12,1 14 28,-4 6-27,3 5-5,-3 6-3,0-1 0,0-1-5,0-3-2,0-6-1,0-7 1,0-3-1,3-8-4,6-5-45,-1-4-57,5-5-117</inkml:trace>
  <inkml:trace contextRef="#ctx0" brushRef="#br0" timeOffset="187011.9438">14333 12444 170,'-2'-5'40,"2"0"-9,0 4 34,0 1 1,0 0-13,0 0-16,0 0-15,-1 1-10,-5 15 10,-6 11 34,-4 10-28,-1 6-1,-2 7-15,7-1 9,0-4-12,6-3-2,6 1-6,0-5 0,2-3 0,18-3-1,9-3-2,3-7-22,0 0-47,-1-10-84,2-8-180</inkml:trace>
  <inkml:trace contextRef="#ctx0" brushRef="#br0" timeOffset="187529.7438">14540 12712 413,'-9'-11'67,"3"6"-3,6 2-35,9 2-11,20 1-17,5 0 1,3 0-2,0 13 2,-1 6-2,-10 0 0,-13 3 0,-7 0-1,-6 2 1,-4 0 0,-13-1 1,-8-3-1,-3-4 0,5-5 1,6-2 0,6-5 0,6-4 0,5 0-1,0 0 2,0-5-2,2-11-4,16-5 2,1-3-3,7-4-3,8-5-4,0-3 0,3 0 4,1 0 2,-6 4 4,-5 6 1,-9 6 1,-9 11 1,-6 6 2,-3 3 20,0 0-1,-3 0-15,-13 17-1,-1 10-6,2 4 2,5-2 3,7 3-4,3-6 1,0 3-1,7-6 0,10-3-1,8-5 1,2-2-1,3-6 0,0-5-41,-3 0-45,-2-2-94</inkml:trace>
  <inkml:trace contextRef="#ctx0" brushRef="#br0" timeOffset="187823.7397">15237 12508 339,'0'-2'83,"2"2"-47,5 0 4,2 2-27,8 15 27,5 6-6,1 8-12,3 7-17,-4 2 1,-4 3-3,-5 3-1,-5 0-2,-8 0 0,0-3 1,-24 1-1,-13-3-3,-11-4-12,-9-3-11,-4-4-11,-1-7-49,6-1-82</inkml:trace>
  <inkml:trace contextRef="#ctx0" brushRef="#br0" timeOffset="194681.6811">12576 12260 113,'-12'-8'36,"1"0"11,7 5-5,4 0 14,0 3-1,0-1-8,0-1-9,0 2-12,0-2-1,0-1-2,0 1 3,0 1-2,0 1-6,0-1 0,-2 1-6,2 0-3,0 0-2,-1 0-2,1 0-1,0 0-1,0 0-1,0 0-1,0 0 0,0 0-1,0 0 0,0 0 0,0 0 0,0 0 0,0 15-2,7 10 2,10 12 15,1 10-2,4 6-10,2 8-1,0 7 1,-2 10 0,-2 6-1,-2 4-2,-10-1 0,-8-8 1,0-1-1,-28-3 0,-12-2 1,-11-7-1,-10-4-2,-5-4-4,-10-9-12,0-3-21,-6-10-29,5-1-37,8-7-103</inkml:trace>
  <inkml:trace contextRef="#ctx0" brushRef="#br0" timeOffset="195726.6103">10150 12198 250,'17'-19'41,"4"2"-21,-9 3 22,1 1-4,-6 4-4,0 5-7,-4 2-3,-3 0-10,4 2-1,-4 0 10,0 0-3,0 0-1,0 2-13,-12 19-1,-10 17-3,-5 13 3,1 15 0,3 11 1,5 12 8,6 13-5,7 8-3,5 3-4,11 5 0,19-3 0,11-5-2,7-6 0,6-10-9,4-11-43,2-11-58,8-18-140</inkml:trace>
  <inkml:trace contextRef="#ctx0" brushRef="#br0" timeOffset="196746.1862">13107 12172 258,'0'-15'58,"0"-1"3,0 15-12,-9 1-18,0 20-13,-4 11 10,-4 16 6,-1 8-3,-2 7-5,0 9-5,0 4-3,5 8-6,4 6-3,7 0-5,4 3 1,0-7-3,18-4-2,11-5 1,7-5-1,7-11-17,5-7-43,5-11-49,3-9-121</inkml:trace>
  <inkml:trace contextRef="#ctx0" brushRef="#br0" timeOffset="197705.8841">15601 12152 363,'9'-15'46,"-9"8"18,0 6-27,0 1 9,0 0-14,0 0-5,0 0-8,10 5-13,9 19-5,10 9 5,5 17 5,2 12 4,-2 11-7,-7 13 2,-9 18-1,-11 7 1,-7 6-7,-2 3-3,-25-10 1,-18-8-1,-9-9-1,-13-12-16,-1-9-16,0-11-23,-2-5-37,-4-13-111</inkml:trace>
  <inkml:trace contextRef="#ctx0" brushRef="#br0" timeOffset="198868.8649">17485 12668 413,'-3'-12'27,"-2"-2"30,-1 2-25,2 8 0,4 4-10,0-1-11,1-1-1,20-1-3,19-4-6,15-1-1,5-1 1,6-1-1,-10 4-7,-5 2-31,-9 4-33,-15 0-37,-14 0-99</inkml:trace>
  <inkml:trace contextRef="#ctx0" brushRef="#br0" timeOffset="199079.7483">17432 12814 198,'-1'0'79,"1"0"-14,4 0-21,20 0-8,10-3-6,16-5-23,8-5 0,6 2-3,5-2-1,-8 0-3,-10 6-41,-17 4-131</inkml:trace>
  <inkml:trace contextRef="#ctx0" brushRef="#br0" timeOffset="199391.8353">17782 12409 445,'-12'0'29,"5"0"2,7 0-15,2 7 4,18 11 3,14 9 7,13 6-5,2 2-17,4 2-8,-5 6 0,-16 2 0,-6-1-2,-16 1 1,-10-2-5,-9-4-14,-25-3 0,-4-6-5,-6 1 3,2-8-7,4 4-17,8-2-87,0-5-79</inkml:trace>
  <inkml:trace contextRef="#ctx0" brushRef="#br0" timeOffset="220029.8005">19549 12438 76,'-24'0'9,"5"-4"-5,10-1-1,7 4 11,2-2-6,0 1 3,2 1-4,4-2 2,0-2 3,-3 3 16,0-2 13,-3 1-7,0-2 44,0-3-32,0-1-4,0-3-12,0-1 3,0-3-5,-2 0 5,-1 3-5,2-1-2,1 1-5,-3 5-2,3 2-6,0 3-6,0 3-3,0 0-4,-2 2-1,-7 26-5,-7 15 6,-7 17 5,-2 6-2,-2-2-1,-3-3-2,2-5 0,1-8 1,3-7-1,8-11 0,4-14 0,8-9 0,4-6 0,0-1 0,0-3-1,0-26 1,12-12 0,13-14-4,5-4 3,1-4 0,2 1 0,-5 5-4,-1 9 4,-6 17 1,-9 12-1,0 13 0,-5 6 0,5 7-5,4 23 6,3 11 0,6 8 2,3-1-2,5-2 1,7-6-1,-3 0 0,4-9 0,-1-6 0,-6-9-6,-2-11-22,-8-5 0,-2-7-6,-4-17 4,-6-8 9,-2-11 3,-5-5 1,-1-10 4,-4-6-3,0-9-8,0-3 11,0 5 10,0 1 3,0 14 13,0 15 21,0 12 26,0 11-5,0 11-24,0 7-7,0 0-23,3 28 1,5 18-2,1 14 29,-1 8-18,-2 4-7,-1-4-3,1 5-1,-1-4 0,1-5-6,-2-6-45,-3-7-61,-1-14-137</inkml:trace>
  <inkml:trace contextRef="#ctx0" brushRef="#br0" timeOffset="220449.8854">20440 12451 173,'7'-37'267,"0"8"-214,5 3-31,-1 6 4,-1 7-2,-7 9 6,0 2-11,-3 2-4,0 0-5,0 19-5,-13 22-3,-7 9 2,2 9 1,2 2 1,7-2-5,9 0 0,0-8-1,11-4 0,15-12-1,10-12-5,9-14-14,7-9-25,5-12-23,-5-18-20,-3-10-27,-10-2-30</inkml:trace>
  <inkml:trace contextRef="#ctx0" brushRef="#br0" timeOffset="220916.5612">20830 12468 288,'-13'-6'95,"7"6"-55,4 0-7,2 0-24,0 13 7,3 4 11,14 2-10,1 2-2,4 0-10,-3-1-2,-2 3-3,-7-1 1,-4-1-1,-6-1 0,0 0 0,-15-5 2,-4 0-2,1-3 2,0-4-1,8-6 1,4-1-1,6-1 1,0 0 0,0-16-2,15-7-6,7-4 2,5-2 3,6 1-3,0-1-1,-1 2 1,-2 2 3,-5 3 1,-5 5 0,-9 8 1,-4 4 6,-7 2 13,0 3 1,0 0 1,-15 13-15,-6 8-5,-1 9-2,12 0-1,5 0 1,5 1 0,0-4 0,10-5 0,15-6 0,6-7-2,6-8-9,0-1-20,3-2-26,-7-14-31,-5-5-51,-2-5-65</inkml:trace>
  <inkml:trace contextRef="#ctx0" brushRef="#br0" timeOffset="221139.7663">21314 12302 404,'0'-2'65,"0"2"-39,8 0-1,19 2 10,8 11 4,3 7-6,4 8-16,-3 6-11,-9 7-5,-11 5 1,-12 5-1,-7 1-1,-13 8 0,-19-2 0,-12 3-11,-5-9-15,-5-8-19,0-8-41,4-9-84</inkml:trace>
  <inkml:trace contextRef="#ctx0" brushRef="#br0" timeOffset="222775.7276">22104 12766 143,'-6'-23'36,"6"9"7,0 1-7,0-1 4,4 2 9,1 1 9,4-5-9,-3 0-4,0 3-8,-2 6-1,-4 5 4,0 2-12,0 0-8,-13 5-13,-15 16-2,-7 12-5,1 5 0,4-1 0,11 3-1,10-4 0,9-2-1,0-2 1,19-3 0,15-6-4,13-7-16,8-5-13,5-8-24,1-3-4,-2-3-31,0-13-10,-4-7 15,-10 2 51,-9-3 37,-10 0 4,-8 2 23,-12 2 57,-4 4 12,-2 2-26,0 1-11,-9 6 1,-8 2-41,-1 5-12,-4 0-4,0 11 1,0 7-1,3 5 0,5 2-2,6 3 0,6 2-1,2-1 0,2-4 1,14-6-1,1-2 1,8-8-1,0-6 0,1-3-4,-1 0 0,-4-8-2,-3-6-2,-6-3-2,-9-2 7,-3 1 3,0-5 1,-12 3-1,-9-1-1,0 6 1,3 2 1,1 6-1,7 4 0,6 2 0,4 1 0,0 0-5,6 0 2,19 0 3,10 0 1,14 4 0,4 3-1,1-1 2,1 5-2,-9 0 1,-11 1-1,-8 4-1,-15 2 0,-8 3 1,-4-4-2,0 5 1,-16-7 1,0-1 0,3-2 0,5-7 2,3-3-2,1-2-7,4 0-1,0-10-3,17-11-15,7-8 22,6-3 4,-1-1-2,5 3-4,-5 1 0,6 8 6,-4 4 0,-3 7 0,-5 6 9,-2 4 10,-6 0-3,-5 14-7,-7 12 6,-1 6-3,-2 3-5,0 1-4,0-1-3,-3-3 0,-3-1-21,4-4-80,-4-4-140</inkml:trace>
  <inkml:trace contextRef="#ctx0" brushRef="#br0" timeOffset="223659.767">23658 12243 492,'0'-32'22,"-3"8"28,3 4-14,0 5-9,3 6-1,0 7-5,-1 2-12,1 0-9,-2 9-4,-1 18 4,0 19 0,-4 16 19,-15 9-8,-3 7-3,2 3 1,7-3-1,5-3-4,8-5-1,0-8-3,12-12 0,14-7 1,6-11-1,-1-12 0,6-6-3,4-8-4,-4-6-11,6-1 4,-1-19-3,-2-4 3,-8-5 2,-3-3 9,-9 1 3,-5 2 0,-12 2 0,-3 3 0,0 11 0,-5 4 1,-13 5 0,-1 4-1,-4 0-3,3 11 1,2 7 1,3 2 0,6-2-1,2-2 1,5-2-7,2 0-16,0-5 5,0-1-4,7-6 1,7-2 2,2 0-2,-1 0 12,4 0-4,1-7 11,-2 1 3,3 1 0,-6 4 0,0 1 0,-2 0 0,-1 0 0,0 8 0,-3 5 0,0-1 2,3 2 1,-2-1-2,3-1-1,3-4 2,6-4 0,2-4-2,1 0 2,7-1-2,3-15 0,-1-4 0,-2-2 0,-5-3 0,-5 0 0,-6 4 2,-5 9-2,-7 5 1,-1 5 11,-3 2 10,0 0-14,0 16-5,0 6 9,-7 4 3,1 1-9,3-4-5,3-2-1,0-4 0,0-2 0,0-9-22,3-3-54,7-3-76,4-3-111</inkml:trace>
  <inkml:trace contextRef="#ctx0" brushRef="#br0" timeOffset="223857.6291">24651 12458 326,'3'-15'94,"-1"8"-45,-2 5-28,1 2-21,-1 14-4,0 18-2,0 9-55,0 6-173</inkml:trace>
  <inkml:trace contextRef="#ctx0" brushRef="#br0" timeOffset="224469.7089">24676 12801 449,'3'0'37,"-3"2"-33,2 4 27,0 6 9,-2 5-12,0 4-20,0 3-6,0-2-1,-7-2-1,1-6 0,-2-3 0,5-5-5,1-4-6,2-2-1,0-2 11,2-15-9,13-9-23,7-8 27,5 2-12,0 3-24,-3 3 27,-5 11 15,1 6 0,-8 3 12,-4 6 15,-3 0-9,-2 10-2,-1 12 20,-2 5-6,0-1-14,0 3-7,0-7-7,0-3 0,4-3-2,2-10 1,2-1 0,3-5 1,6 0 2,5-7 0,4-12 0,0-6-2,-1-6-1,4-6 1,-2-4-2,-3 0 0,-4 5 0,-10 9 0,-6 10 0,-4 8 0,0 9 0,0 0 2,-9 5-2,-6 16-1,-1 8 0,4 5 1,3 3-2,8-1 2,1-2 0,0 2 0,0-2 0,3-1 0,2 3 2,-5-2-2,0-3 0,-11-4 0,-21-7-2,-11-3 2,-15-3-1,-11-8-5,-10-4 1,-4-2-12,-4-6-26,-5-16-24,-1-6-73,1-5-104</inkml:trace>
  <inkml:trace contextRef="#ctx0" brushRef="#br0" timeOffset="224726.8898">23281 12478 396,'-4'-6'49,"4"4"5,0-3-4,6 0-10,22-2-29,18-2 0,11 4-2,10 2-8,-2 1-1,3 2-2,-13 0-50,-2 0-126</inkml:trace>
  <inkml:trace contextRef="#ctx0" brushRef="#br0" timeOffset="227973.4545">2494 13958 450,'9'-33'59,"-3"-3"-12,-6 6-9,0 13-3,3 11-10,-3 6-3,0 0-20,2 0-2,-2 8-5,0 23-2,0 18 7,0 8 16,0 5-13,-4-2-2,-6-6-1,-3-2 0,2-9 0,5-6-6,2-13-4,2-9 3,2-8-7,0-5 7,0-2 5,0 0 2,0-7 3,0-16-3,11-9 1,8-4-2,8-1 2,10 8-2,5 3 0,7 8-1,-1 7 2,0 6-2,-8 5-2,-4 4 0,-6 13-4,-10 5-6,-10 4-16,-7 4 0,-3-1-11,-17 0 11,-20 0 20,-12-4 9,-11-5 1,-6-5 0,2-5 3,1-5 7,15-4 1,13-1 7,17 0-6,9 0-3,9 0-4,0 0-5,5 0-5,17 0-7,15 0 12,8 0 1,8 0-1,3-3-37,-4-3 2,1-1 1,-3-5 6,0-2-12,-5-3 4,-6-7 18,-6 0 18,-2-3 8,-8 1 25,-7-1 16,-4 9-12,-9 2-11,-3 7 1,0 4 17,0 4-9,0 1-17,-7 0-17,-7 15-1,-1 7-1,-1 4 1,0 6 2,8-6-2,5 0 0,3-4-1,0-3 0,15-5 1,8-5 0,15-9-2,-2 0-4,7-5 0,-1-16-9,-6-3 0,-10-1 7,-7-1-3,-13 2 9,-6 1 2,-2 4-1,-19 2 1,-6 5 1,-8 4-1,-6 8 0,-1 0-2,5 1 1,6 11 0,11-3 1,10 2 0,10-5-7,0 4 5,10-4-14,16-2-13,5-4 22,8 0-4,5-7 3,0-8-26,-5-2 0,2 0 7,-8 0 16,-5 2 11,-8 3 1,-8 3 8,-8 6 29,-1 1 2,-3 2-10,2 0-12,-2 0-9,3 7-8,-1 13 6,6 5 23,3 3-16,-4 2-9,4 0-3,-1-6-1,-1-2 0,2-3 1,-4-7-2,-1-4 0,-2-3 0,-1-4-2,3-1-2,2 0-3,2-8 2,0-9 4,4-5 1,1-2-1,1-1-2,-2 1 2,-5 9 1,-2 7 0,-2 5 0,-2 3 0,-3 0 0,0 4-4,0 17 4,1 4 24,5 1-16,0-3-4,6-6-3,0-2 0,6-6 0,-2-4 2,10-5-3,2 0-10,5-16-17,-3-5-22,0-5-2,0 0-13,-7-1 28,-11 2 22,-7 8 14,-5 4 8,0 8 43,0 3 25,0 2-25,0 0-32,0 8-19,0 12 0,0 4 4,0 5 1,-2-5-4,2-2 1,0-3-2,0-6 0,0-2 1,0-6-1,0-3-2,0-2-2,0 0-2,2-2 3,6-11 3,3-5 2,5-4-2,1-2 0,2 2-1,0 1-1,1 6-3,-2 8 5,-6 2-2,-2 5 1,-1 0 1,2 5 2,-1 12 5,3 6 4,1 2-8,2 3 4,4-3-5,4-3-1,0-5 0,4-6-1,3-8-2,5-3-21,7 0-14,-1-17-13,3-3-50,-1-4-5,-3-4 10,-1 2-4,-4-1 99,-5 2 70,-6 4 23,-8 2-21,-4 4 4,-7 0 0,-4 8-28,-2 0 4,0 4-15,-8 3-21,-13 0-16,-10 8 0,-2 14 0,-3 5 0,5 5 0,6 2 0,5-1-1,10-5 1,7-4-1,3-5 0,4-6-1,16-6-5,10-7-4,8 0 2,6-19-12,-1-6-26,-3-6-7,-4-5-16,-2-8 32,-10 2 20,-6-3 15,-8-3 3,-2-2 7,-2-7-2,-6-1-4,0-5-1,-4 9 20,-9 9 9,0 12 53,6 15 10,2 11-26,2 5-10,3 2-37,0 9-19,0 23-7,0 18 7,0 12 21,0 7-12,0 4-2,0-6-6,0 1-1,0-2-2,-13-7-97,-3-12-303</inkml:trace>
  <inkml:trace contextRef="#ctx0" brushRef="#br0" timeOffset="228729.8383">5667 14286 165,'5'0'60,"-1"0"-3,-4 0 13,0 0-5,4 0-9,-4-3-11,5-1-8,-4 0-3,-1 1-6,0 3 3,0 0-7,0 0-13,0 0-4,-3 10-2,-15 10-4,-2 11 0,1 0-1,5-4 0,8 0-2,6-6 2,0 1-2,6-8 0,16-6-6,11-6-11,4-2-2,8-9-6,-3-13 3,-1-7 0,-11-2 2,-10 1 6,-14-1 10,-6 0 5,-15 1-6,-18 6-1,-12 5 8,-1 6 0,-2 12 0,6 1 0,12 1 3,13 15-3,12 3 0,5 0-3,15 0 2,21-3-36,12-3-20,8-4-62</inkml:trace>
  <inkml:trace contextRef="#ctx0" brushRef="#br0" timeOffset="228999.72">6162 14232 63,'0'-13'378,"0"10"-296,0-1-60,0 4 24,0 0-16,0 0-17,0 0-13,-4 19-1,-5 5 1,-2 8 0,1-1 0,4 1 0,4-3-1,2-3 1,0-3 0,6-4-2,15-3-1,7-10-15,8-6-12,6 0-21,7-6-29,0-11-26,2-1-55</inkml:trace>
  <inkml:trace contextRef="#ctx0" brushRef="#br0" timeOffset="229255.9647">6550 14291 29,'0'-9'185,"0"2"-118,0 4-25,0 0 8,0 2-7,0-1-11,0 2 1,0 0-11,0 0-5,0 0 4,-8 6-14,-5 16-3,-8 4-1,2 4 11,8-3 1,5 0-9,6-1-2,0-1 2,11-5-5,17-6 2,14-3-1,7-8-1,8-3-1,1 0-29,0-3-59,-3-7-114</inkml:trace>
  <inkml:trace contextRef="#ctx0" brushRef="#br0" timeOffset="231355.723">6964 14333 152,'-7'-13'220,"4"6"-145,3 4-39,0 1-12,0 2-11,0 0-12,0 5-1,0 12 0,1 5 18,4 5 4,-4 5-12,2-1-3,0 2 4,-1-5-8,4-2-3,0-2 0,3-7 2,-1-5-2,5-5 0,2-4 0,0-3-4,5 0-6,4-14-4,-1-9 6,1-6 3,-2 0 1,-3 0 3,-5 3 1,-4 11 0,-4 6 0,-6 8 0,0 1 0,0 8-5,0 14 5,0 11 2,0-1 7,0 1-6,0-5-2,11-3 0,4-5 1,2-9-2,4-6 3,3-5-1,0 0 0,6-11 0,1-13-2,-2-5-1,-1-4 1,-2-4 0,3 0-1,-2-1 1,-8 1 0,-10 8 0,-9 10 0,0 7 0,-1 9-6,-14 3 2,4 0 4,2 17-4,2 5 2,7 2 1,0 5 0,19-2 1,8 1-2,5-5-10,-4-1-9,2 1 2,-7-5-12,-10-1 14,-12-1 9,-1 1 3,-14 0-4,-11 0 9,-2 3 3,4-3 4,3 0 10,6-2-13,10-1-3,4-2 0,4-6-1,22 0 4,10-6 2,12 0-1,5-3-5,7-11-1,-5-5-4,-4-3-9,1-4 1,-7-3 9,-4 0 3,-3-6 1,-13 3 1,-7-3 6,-12 3 2,-6 3-2,0 7 9,-15 8-2,-7 7 14,-8 7-22,2 0-5,2 19 0,5 2-2,5 6 0,8-3 1,5-2 0,3 1 0,0-7-2,5-2-6,6-8-14,5-3-3,-2-3-1,0 0 4,-2-1 0,0-7-14,-5 0 16,-2 2 6,-4 3 14,-1 3 0,0 0 3,0 0 1,0 4 0,2 10 13,1 2 3,7-1-11,2-1-2,3-4-4,8-5 3,2-3-2,2-2-3,4 0 1,1-9-2,-1-8-35,-4 0-17,-7-3-17,-3-2 13,-8-1-1,-3 1 46,-6 2 11,0 6 31,0 3 33,0 4 37,0 6-17,0 1-34,0 0-32,0 7-18,1 11 12,4 5 10,-1 1-13,-1 0-4,0 1-4,-1-6-1,2-2 0,-2-3 0,2-6 0,-3-6-3,1-2-8,4 0-4,0-10-3,6-7 18,3-6 0,4-2-1,-1-2 1,8 4-1,2 3-4,-3 6 2,0 8 2,-3 4 1,-3 2 1,-4 2 5,0 13 2,0 4 2,-5 1 0,-1 6-3,0-2-5,3-4-1,-2 0-1,1-7 0,2-4-10,-2-5-36,-1-1-72,2-3-59</inkml:trace>
  <inkml:trace contextRef="#ctx0" brushRef="#br0" timeOffset="232075.7168">8947 14495 341,'0'-9'98,"1"-4"-50,2 3-2,1 2-12,-4 3-4,0 3-6,0 2-7,0 0-4,-13 7-6,-14 13-2,-4 7-5,1 4 0,8 1-1,8-1 1,7-2 0,7-4-1,0-1 0,12-7 1,15-4-2,12-9 0,5-4-11,3 0-12,-1-9-10,-3-6-8,-8-4 7,-13 1 7,-3 1 17,-10 5 12,-7 2 1,1 3 8,-3 2 20,0 4-3,0 1-4,0 0-18,0 0-4,0 0-2,0 0-1,0 3 3,6 3 0,1-1 1,0-2 2,9-2 1,0-1 4,4 0 1,5 0-6,-2-12 0,4-2 1,2-5-4,-7-3 1,-1-1 0,-9 2-1,-5 2 1,-7 0-1,0 2 0,-3 7 0,-13 6-4,-7 4 0,-8 4 4,-2 18 0,3 5 0,3 4 5,8 6-1,9-2 2,10-4-1,0-6-3,10 0 1,21-11 3,9-5 0,16-6-2,2-3-4,6-1-6,-2-12-17,-10-4-69,-2-1-62</inkml:trace>
  <inkml:trace contextRef="#ctx0" brushRef="#br0" timeOffset="233036.1422">10813 14636 178,'-9'-15'79,"1"1"-6,4-2-2,-5 1-20,0 4 5,2 1-12,-3 3-11,-1 4-18,-1 3-9,-10 0-6,0 10 0,-6 11 0,3 4 0,0 2 1,7-5-1,6 2 0,7-7 0,5-1-5,0-8 2,3-3 2,19-5 0,5 0 0,4-12-1,1-9 2,-1-7-7,-4-2-3,-7 0 1,-7-2 0,-13 1-7,0 0 1,-13 6 5,-22 3-3,-10 5-7,-10 9 14,-5 5 6,5 3 2,8 0 6,14 0 0,18 6 0,11-1-8,4 1-13,25-5 13,20-1 3,22 0 1,13-12-2,10-10-2,4-8-10,4-2-8,-2-10 1,-4-2 17,-11-3 2,-22 5-1,-23 7 2,-17 8-1,-19 10 13,0 10 13,-23 7-7,-6 2-13,-4 30 1,4 18-2,3 16 3,11 13 4,5 11 6,10 9-8,0 12 4,2 3 0,11 10-13,-3-3-2,1-3 0,-4-6 0,-5-18-1,-2-11-2,0-8-5,-7-21-40,-10-7-42,-2-16-49,-7-17-121</inkml:trace>
  <inkml:trace contextRef="#ctx0" brushRef="#br0" timeOffset="233256.5876">10551 15177 491,'0'-5'38,"10"-4"-10,34-1-27,13-8-1,12 1 0,2 2 0,4-1-24,1-2-110</inkml:trace>
  <inkml:trace contextRef="#ctx0" brushRef="#br0" timeOffset="233987.7413">12067 14875 295,'-7'-5'98,"2"-1"-44,3 4 15,2-5-19,0-1-19,20-2-19,13-1-12,12-1 2,6 5 0,-1 4-2,1 3 1,-9 0-1,-10 13-1,-10 11 0,-9 2-3,-12 8-5,-1 4-5,-15 2 3,-12-4 8,-5-2-4,-3-12 7,5-5 0,7-5-2,10-9 2,8-3 0,5 0 0,0-8 0,12-17-20,14-4 15,10-9 4,2 0 1,2-8-1,-2-1 1,1 1 0,-6 0-1,-6 9 1,-12 11 1,-6 10 0,-9 8 0,0 8 16,-2 0 0,-14 15-5,-5 14-11,3 7 0,8 3 2,6 4 1,4-4-2,10-3 0,18-4 0,8-6-1,13-9 1,10-7-2,2-10-29,-2 0-62,-6-7-168</inkml:trace>
  <inkml:trace contextRef="#ctx0" brushRef="#br0" timeOffset="236606.8187">13402 15187 127,'-12'-11'76,"2"0"4,1-1-38,3 2 9,4 4-17,2 3-3,0 3-3,0 0-5,0 0-5,0 0-11,0 0-3,0 0-4,0 10 1,0 5 8,0 2 0,0 3-1,0 3 1,-8-2-5,-6-2-3,-5 4 1,2-3-2,-1 0-35,0-5-59,8-10-133</inkml:trace>
  <inkml:trace contextRef="#ctx0" brushRef="#br0" timeOffset="237521.718">14196 14737 380,'-12'-11'49,"3"11"-9,6 0-24,0 13-15,0 12 2,1 8 5,2-1 2,0 1-1,0-3-7,3 1-2,5-4 2,1-5-2,-3-6 0,-2-6 0,1-7 0,-4-3-4,-1 0-3,5-6 1,2-16 6,0-9 0,6-3 1,1 1-1,1 5 0,6 3-1,0 8 1,-1 9 0,-1 4 0,1 4-1,0 1-1,1 17 0,-2 11 2,1 5 0,2-1 0,0 0 0,4-3 0,-1-8 0,7-10 0,-4-8-3,0-4-8,-2-8-15,-4-14 18,-5-12 6,-6 0 2,-8-2 1,-3-2 0,0 3 7,-14-1 1,-3 7 5,-4-1-9,0 5-4,5 11-1,4 8 0,5 6-1,5 0-1,2 13-8,0 8-6,12 2-16,9-2-37,7-4-60,11-8-99</inkml:trace>
  <inkml:trace contextRef="#ctx0" brushRef="#br0" timeOffset="238106.7019">15032 14442 278,'0'-28'93,"0"5"-44,0 14 11,0 6-15,-3 3-11,-1 18-31,-2 22 0,3 15 0,-1 7 3,4 4 4,0-1-5,0-3-2,0-9-3,0-4 0,0-11 0,1-9 0,2-12 0,-3-9-2,2-8-3,-2 0 0,1-12 5,5-12-6,6-6 0,0-4 5,6 1-5,-2 5-1,4 2 2,-1 13 2,-3 9 2,2 4 0,-3 0-2,1 20 3,3 6 1,3 3 1,3 2 0,0-2-2,5-9 0,5-1 0,1-11 0,2-8 0,4 0-3,-2-8-39,2-15 1,-2-3 18,-5-6-7,-9 2 1,-9-4 1,-5 7 27,-9 1 1,-3 6 3,0 11 12,0 7 25,-2 2 15,-6 6-36,0 14-13,2 11 15,3-2 1,3 3-11,0-2-6,1-2-3,10-6-2,1-3 0,0-6-2,-2-9-29,2-4-66,-3-4-74</inkml:trace>
  <inkml:trace contextRef="#ctx0" brushRef="#br0" timeOffset="238323.5552">15750 14374 82,'0'-10'129,"1"10"-70,5 10-53,3 17-5,5 16 2,4 8-3,1-1-56,3 1-133</inkml:trace>
  <inkml:trace contextRef="#ctx0" brushRef="#br0" timeOffset="238953.2429">16033 14909 310,'0'2'12,"0"-1"-10,0-1 38,10 0-12,10-1 0,4-19-9,4-4-12,2-9 2,2-4 11,3-9 4,-3-6-7,3-9 2,0-4-11,-5-6-3,-4-6-2,-6-1-1,-10 3-2,-10 12 1,0 14 0,-19 16 6,-2 16 21,0 16-13,-4 2-5,-2 35-9,0 18-1,0 18 6,11 6-3,5 0 3,5 3-4,6-1 1,0-5-3,6-9 0,14-8 0,8-10 0,2-9 0,6-5 1,3-10-2,8-12-1,4-12-2,1 0-7,4-17-1,-3-12-5,-3-3 3,-3-5 4,-4 1 5,-10-4 5,-7 4 0,-12 3 0,-11 5 0,-3 7 0,-8 10 3,-17 6 2,-3 5-4,-5 10 6,-1 18 0,6 7 0,4 5 6,10 1-9,14 0 8,0-1-9,14-5-2,23-4 0,8-9 3,13-9-4,8-13 1,-4 0-1,-1-13-18,-9-9-35,-14-3-15,-8 1-26,-12 1-39,-8 0-130</inkml:trace>
  <inkml:trace contextRef="#ctx0" brushRef="#br0" timeOffset="242808.9084">19113 15196 41,'-34'0'22,"-2"-9"-11,3-8-6,5 0-4,4-7 2,11 7 4,-4 0-2,0 1-4,-1-1 2,-5 4-3,-3 4 6,-1 0-2,-3 5 0,0-3-3,3 4-1,8 0 0,-2 1-2,7 2-10</inkml:trace>
  <inkml:trace contextRef="#ctx0" brushRef="#br0" timeOffset="243618.5033">18180 14774 308,'10'-23'75,"-1"2"-42,-1 2 3,-2 3 0,-1 6 2,-5 4-10,2 3-4,-2 3-6,0 0-3,0 0-4,0 0-10,-9 19 6,-11 11 0,-5 8-5,3 4 0,4 3 1,3-7-3,11 3 0,4-8 0,0-7-1,20-6 0,9-8 1,7-7 1,10-5 0,-2-11-1,-4-15 0,-3-3-2,-10-5 0,-13-4 0,-9 4 2,-5-3 0,-13 8-1,-14 0 0,-12 10-2,-2 2 0,-5 7-5,5 9 3,6 1 4,13 2 1,11 15-5,11 3-12,5-2-6,25 5-13,15-5-18,11 2-44,7-6-96</inkml:trace>
  <inkml:trace contextRef="#ctx0" brushRef="#br0" timeOffset="243969.7265">18699 14751 196,'4'-7'68,"-3"0"0,1 0 3,-2 3-11,0 1-11,0 2-4,0 1-13,0 0-16,-10 5-12,-8 11-4,-8 5 1,-3 6 7,2-1 3,6 6-2,7-4-7,8 4-2,6-2-1,2-3 0,22-3 1,13-9 0,10-5-1,6-7-3,7-3-29,3 0-47,-4-9-86,-1-3-138</inkml:trace>
  <inkml:trace contextRef="#ctx0" brushRef="#br0" timeOffset="245081.6472">19161 14757 123,'0'-7'76,"0"-2"6,0 2 10,0 2-20,-13 2-17,-1 3-38,-7 0 8,-1 7-5,-2 11-9,0 2 5,5 6-4,5 1-3,6 3-5,6 3-3,2 1 2,0-2-3,15-3 0,9-7 0,4-4 0,5-3-2,1-8-5,1-7-22,3 0-13,0-7-12,2-12-18,-4-5-1,-1-5-13,-3-6 40,-7-3 28,-6 4 18,-5 0 3,-4 5 30,-4 4 33,-4 6-2,-2 7 8,0 3-11,0 6-12,0 2-12,0 1-11,0 0-20,0 13-6,0 6 0,0 11 1,0-2 0,0 6 0,0-1 1,0 0-1,3-7 0,4-6-2,4-3 2,4-5-1,-2-8 1,3-4-2,1 0 0,2-7-3,1-14-2,-2-5-2,2-3 3,1-1-4,-4 6 4,-2 2 3,-6 8 2,-5 7 0,-1 6 0,-1 1-1,-1 0-2,-1 20 0,2 8 3,2 0 2,2 4-2,1-4 1,4-2 0,2-9-1,-1-7 0,6-5 0,-1-5 1,2-4 0,-1-17 0,4-9 0,1-5-1,2-6 1,5 1-1,-3-3 1,7-4-1,0 1 1,-4 3-1,-8 11 1,-10 14 0,-12 11 0,0 7 4,-7 3 2,-11 18-5,3 9-2,2 6 0,11-1 0,2-1 0,2-1 0,17-7-6,5-4-9,-1-5 3,-1-5-3,-4-5-5,-9 2 12,-8-3 6,-1 7-2,-6 3 0,-16 4 3,-5 4 1,2-1 7,2-2 5,7 4-8,10-5-4,6 2 1,0-3 1,12-2-1,12-6 1,7-5 0,8-2 0,8-4-1,5 0 2,-2-4-3,-4-8-3,-9-2-30,-7-1-23,-9 5-33,-6-7-76</inkml:trace>
  <inkml:trace contextRef="#ctx0" brushRef="#br0" timeOffset="246108.049">20729 14887 222,'0'-12'58,"7"-2"0,1-3 5,-4 2-23,1-2-5,-5 5-10,0-1-1,0 3-9,-3-1-1,-16 9 1,-4 2 3,-10 2-15,-4 18 1,0 3-3,2 9 4,7 6-1,9 4-3,10-1 1,7-3-1,2-7-1,2-11 1,19-2-2,4-8 2,3-7-2,-2-3 1,8-2-3,-9-15-8,-1-1 5,-5-9-2,-7 2 0,-1 1 0,-5 5 8,-5 7-2,-1 7 4,0 5-4,0 0 1,0 5-6,0 13 7,0 8 0,5-3 1,5 0-1,5-3 1,6-7 0,3-5-1,0-1 0,2-7-9,-2 0-38,3-7-16,-4-8-5,-3-7 1,-3-5 41,-3-1 18,-4-4 8,3 0 1,-4 2 5,-3 9 12,3 6 15,-3 7 33,-2 6-19,1 2-14,-4 2-21,3 17-2,-1 7 20,-3 8-17,4 0-7,0 0-2,-1-8-2,0-1-1,0-11-1,0-4 0,-2-8 0,3 0 0,-1-2 0,1 0 0,8-14 0,0-5-6,9-9-5,0-3-7,1-4 6,4 2-8,-4 5-10,-1 12 24,-5 4 6,0 7 1,-2 5 8,-2 0 18,3 3 0,3 19-3,-3 0-3,-2 9-6,1 2-11,-2-2-1,1-3-3,-1-5 0,-4-6-3,3-3-22,1-7-43,0-4-18,8-3-97</inkml:trace>
  <inkml:trace contextRef="#ctx0" brushRef="#br0" timeOffset="246776.3669">21765 14833 182,'0'-16'188,"0"8"-135,0 4-11,-5 4 16,-8 0-47,-6 0-9,1 17 2,-7 10 4,4 4 2,0 7-1,8 0 1,4 0-3,9-4-5,0-5-1,7-4-1,15-6 1,8-4 0,5-10-1,4-5 0,2 0-14,4-13-8,-5-7-16,-1-5 6,-9 3-14,-8-5 22,-8 6 21,-7 1 3,-5 5 2,-2 7 3,0 1 7,0 7 22,0 0-24,-3 0-10,0 4 0,1 8 0,2 1 7,0-1-6,0-2 1,3-3 0,8 0 0,6-4 4,6-3 0,-4 0 0,5 0-1,0-10-2,-3-5-1,1-6-1,1-3 1,-4-1-2,-6-3 2,-5 6-2,-5 0 1,-3 5-1,0 4-1,-14 7-1,-6 6 2,-7 0 15,-2 18-11,4 9 10,-3 10 1,7 6-1,9-3 1,6-2-6,6-2-6,0-12 2,21 0-2,7-7 0,8-9 4,10-5-2,4-3-3,-4 0-2,-8-11-13,-3-4-19,-11 0-38,-11-2-36,-4 0-184</inkml:trace>
  <inkml:trace contextRef="#ctx0" brushRef="#br0" timeOffset="248103.7086">23170 14883 179,'8'-19'52,"3"8"9,-10 4 14,-1 0-13,0 4-15,-1 3-12,-15 0-3,-10 5-23,-4 15 3,0 1 4,5 6 3,2 0-13,11-2-6,8-2-1,4-3 1,1-4 0,22-2 0,8-11 2,6-3-1,5 0-1,4-20-10,-8-3-3,-9-6-5,-8-3 8,-15-7 10,-6 6-2,-4-2 2,-23 2-1,-10 0-1,-6 6 1,-4 5 1,4 6 2,10 8 1,10 5 1,12 3-1,8 0-3,3 7-10,18 7 9,17-4 1,15-5 2,15-3-2,4-2 0,9 0-16,5-14-9,2-7 0,2-7 23,-14-2 2,-7 0 0,-11-2 2,-12-1-1,-6 2 0,-13 1 1,-9 4 2,-11 7-2,-4 9 2,0 6 15,-4 4 6,-11 13-22,-3 23-3,-1 13 6,-1 21 6,2 10-2,0 16 12,-1 18-5,-2 8 1,2 2-11,-1 1-6,4-13-1,3-13 0,0-14-1,0-21 0,4-15-8,-2-14-17,3-7-37,-1-14-16,-2-9-105</inkml:trace>
  <inkml:trace contextRef="#ctx0" brushRef="#br0" timeOffset="248339.6874">23178 15430 45,'-27'-10'404,"17"5"-338,10-3-29,28-5-2,21-3-35,20-3-1,12 1 0,-1-1-34,-6 2-79,-11-2-221</inkml:trace>
  <inkml:trace contextRef="#ctx0" brushRef="#br0" timeOffset="249738.698">2500 15819 210,'-25'0'203,"-2"0"-120,12 0-51,15 0 12,0 0-26,0 0-9,3 0-3,15-6-4,12 0-1,10-4 2,11 1-1,-2 4 0,-3 2-1,-1 3-1,-12 0-1,-8 11 0,-7 11-2,-6 6 1,-6 0 0,-6 3-6,0-1-1,0-5 2,-8-2 2,-3-6 0,2-3 0,7-7 4,-1-1 2,3-6-2,0 0 1,0 0-15,2-10-2,11-9 10,7-8 5,10-9 2,-1-6-2,-1 1 0,-1-6 2,-3 1-2,-4 4-1,-4 9 3,-9 14 0,-5 9 3,-2 8 11,0 2 2,0 1-14,-2 20 1,-13 16 3,0 5-5,2 6-1,10-2 4,3-9-1,0 2-3,9-11 0,15-6 0,6-8 2,4-8-2,5-6 0,11 0-5,-3-8-36,2-10-79,-6 4-278</inkml:trace>
  <inkml:trace contextRef="#ctx0" brushRef="#br0" timeOffset="250659.9716">4145 16003 304,'-1'0'114,"1"-5"-65,0-7-19,2-5-24,11-7-1,3-1 5,3-1 5,-2-3-9,1 0 1,-3-2-1,-2 3-2,-7 2-2,-4 4 1,-2 5 2,0 7 4,0 8 1,-5 2-1,-5 0-9,-7 16 0,-2 14 0,1 10 0,3 4-2,8-4 1,5 3 1,2-9-1,0-6 1,17-8 0,7-5-1,4-6 1,6-9-1,3 0-4,-2-10-7,-1-9 8,0-5-10,-5-2 2,-9-3-3,-3-7 9,-2 6 1,-6 1 2,-6 7 3,-3 8 0,0 6 1,0 5 7,0 3 0,0 0-8,3 11-6,0 13 6,3 8 5,4-1-2,-2-1-1,1-2-2,-1-8 1,-2-6-2,1-3 1,-3-6-2,-1-5-4,0 0 4,0 0 2,3-16 1,1-7-1,1-7 1,1-4-1,7 0 0,-5 3 0,5 7 0,-2 7 0,-3 7 0,-1 8-2,1 2 2,4 0 0,0 9 1,6 11 8,4 4-3,5 0-2,-3-3-2,0-6-1,-2-5-1,1-7 0,-1-3 0,-1-5-6,-2-15-29,-10-7-48,-3-2-19,-7-1-67</inkml:trace>
  <inkml:trace contextRef="#ctx0" brushRef="#br0" timeOffset="251126.5976">4277 15504 211,'3'-7'92,"-3"1"-35,2-1 1,-2 4-8,0 0-10,0 0-13,0 3-10,-5 0 3,0 0-19,-4 0 1,-4 5-2,0 6-2,5 2 0,3-1 0,0 0 1,5-3-1,0-4-2,0-2 3,0-3 1,5 0-7,4 0 7,5-15 0,1-6 7,-2-1-4,-1-4-1,-3-3-1,-9 8 1,0 2-1,0 6-1,-11 9-5,-12 4-8,-10 13 2,-2 21-25,-3 14-28,7 6-68</inkml:trace>
  <inkml:trace contextRef="#ctx0" brushRef="#br0" timeOffset="251688.4338">6204 15676 504,'-9'-11'55,"9"8"-20,0 1-30,0 2-5,0 0 0,0 20 0,0 12 1,0 8 17,0 5-14,0-1-3,-6-4-1,6-1 0,0-3-7,-3-6-30,0-7-42,1-3-87,-2-9-111</inkml:trace>
  <inkml:trace contextRef="#ctx0" brushRef="#br0" timeOffset="252227.7139">6132 15623 4,'6'-15'361,"8"6"-292,5 5-53,5 4 3,6 0 9,7 10-9,2 13-4,3 7-3,4-1-9,-7 5-1,-5-3-2,-9-1 0,-6-4-2,-9-3-3,-7-4-6,-3-4 4,0-6 0,-3-3-8,-10-3 9,3-3 6,1 0 0,5-3-2,2-16-10,2-9-6,0-5 18,6-6 0,12-3 1,5-4 0,5 1-2,6 4 0,2-1 1,1 6 1,-1 10 1,0 4 7,-3 9 14,-2 3 7,-6 10-2,-2 0-13,-7 20 1,1 13 4,-1 9-10,-6 4 7,1 7-3,-4 5 0,4 4-7,-6-3-1,2-5-3,-4-5-3,4-7 1,-3-6-1,1-6 0,1-8 0,-3-5-1,5-3-12,2-11-38,3-3-25,5 0-44,0-19-228</inkml:trace>
  <inkml:trace contextRef="#ctx0" brushRef="#br0" timeOffset="253128.556">8228 16269 264,'0'0'73,"0"0"-40,0 0 19,0-5-4,0-3 2,5-7-24,6-6-14,1 0-3,0-1-4,-4-3-2,-2 2 1,-3 1 0,-3 2-3,0 3 3,-3 3-2,-8 7-2,-5 7 0,-4 0 1,-4 10 3,-1 18-4,3 8-1,7 6 1,6 2 0,7-3 0,2 0-2,2-5 1,16-8 0,6-8 1,8-4 0,3-8 0,-2-8 0,4 0 0,-3-13 0,-1-10 1,-2-5-1,-4-7 1,1-4-1,-2-4 2,2-5-1,-1-1-1,0 12 0,-3 6 0,5 12 0,-5 14 1,-1 5-1,1 3-1,-2 21 0,0 11 1,-2 3-2,-10 5 2,-7-4 0,-3-1 0,-3-4-2,-21-6-11,-4-4-12,-8-7-10,-5-8-5,-7-5-15,0-4-42,-1 0-17,4-15-97</inkml:trace>
  <inkml:trace contextRef="#ctx0" brushRef="#br0" timeOffset="253480.1612">8289 15850 243,'4'-10'79,"-2"3"-21,-1 5-19,-1 2 5,0 0-15,0 0-18,0 2-6,0 13-1,-3 4 2,-5 1-2,5 1-1,1-9 0,1 1-3,1-6 0,0-5-4,0-2 3,3 0 1,13-4 5,-2-15 0,2-9-2,-7 0-1,-3-2 0,-6-3-1,0 3 2,-23 5-1,-8 4-2,-6 9-2,-4 9 1,-2 3-3,0 15-12,0 15-31,11 10-35,7 6-118</inkml:trace>
  <inkml:trace contextRef="#ctx0" brushRef="#br0" timeOffset="254103.8828">10218 16087 346,'-6'-11'75,"4"-9"-34,2 1 7,5-9-42,14 0 2,5-3-3,6-3-3,-2-5-2,-1 3 2,-5-5-1,-7-1 4,-5 3-1,-5 3-1,-5 7-1,0 1 0,0 10 0,-13 6-1,1 10 0,-2 2 3,-2 11-4,-1 18 3,3 17 0,3 12-2,8 8 4,3 9 1,0 12 5,12 8-2,6 11 10,0 4-13,0 0 0,-2-6-4,1-4 0,-5-8-2,-1-4 1,-3-5-1,-4-6-1,-4-1 1,0-9-27,0-13-5,0-9-60,-1-14-63</inkml:trace>
  <inkml:trace contextRef="#ctx0" brushRef="#br0" timeOffset="254339.6599">10001 16697 119,'-20'-7'262,"7"4"-200,13-1-41,3-2 17,29-5-35,21-1 0,16-11-3,18 0 1,4-4-1,0 0-7,-12 7-51,-10 1-106</inkml:trace>
  <inkml:trace contextRef="#ctx0" brushRef="#br0" timeOffset="254889.9348">10662 16520 363,'-10'-9'56,"10"-8"-18,0-5 1,10-9-30,17-5-7,6-2-1,7 0 1,2-1 0,1-1-1,-7 5-1,-6 4 1,-10 9-1,-12 10 0,-8 7-1,0 5 0,-16 3-15,-7 14 15,-1 8 1,4 0 0,9 0 1,6-2-1,5 2-1,3-5 1,17-1 0,4-1 0,3-5 1,-1 2-1,0-2 0,-5 1-1,-7-2 1,-4 1-4,-7 1-1,-3 3 2,-3 0 3,-14 1 0,-2 2 0,-2-1 5,6-2 6,6-3-1,3-2-5,6-1-4,4-2 0,16-4 1,11-5 1,4 0 1,11 0-1,-1-10-3,1-2-6,-1-3-17,-4-6-29,-8 4-31,-5-2-52,-6 2-94</inkml:trace>
  <inkml:trace contextRef="#ctx0" brushRef="#br0" timeOffset="255250.3938">11338 16383 220,'-3'-1'82,"3"1"-30,0-2-10,0 2-18,0-2 0,15-1 7,3-5-11,5-1-8,3-4-4,-2-3 2,4-1-5,-3-1-2,-5-2-2,-4 0 0,-6 1 0,-7-1 0,-3 3 1,0 4-2,-20 7-1,-8 4 1,-2 2 8,-5 11-5,5 14 0,5 5 6,8 7 1,7 0-3,10 2 5,0-4-7,20-4-3,11-4 0,5-6-1,11-9 0,1-7 2,1-5-3,-3 0-4,2-11-19,-7-7-32,-3 1-26,-5 1-86</inkml:trace>
  <inkml:trace contextRef="#ctx0" brushRef="#br0" timeOffset="255655.7075">11839 16336 128,'8'0'43,"0"0"-10,3 0 12,0 0-4,-1-3-1,-1-3 0,2-5-14,-1-2-5,0 1-9,2-6 3,-5-6 5,1 1-5,-5-4 1,-3 2-10,0 2-2,0 5 0,-6 5-1,-8 12 5,-6 1 6,-1 12-10,0 19 3,0 6 0,6 5 5,8 0 4,7 0 2,0-6-7,11-2-6,15-7-2,9-6 1,7-8-3,6-10 0,5-3 1,0-1-2,-5-14-10,-10 0-35,-11-2-34,-13 6-33,-11-1-69</inkml:trace>
  <inkml:trace contextRef="#ctx0" brushRef="#br0" timeOffset="256188.5343">12455 16443 299,'-6'0'100,"2"-1"-23,2 1-10,2-3-11,0 0-11,0-5 4,0-4-15,0 1-16,2-2-13,2 6-5,-1 0 0,-2 4-13,1 3-38,-1 3-52,-1 10-125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</inkml:channelProperties>
      </inkml:inkSource>
      <inkml:timestamp xml:id="ts0" timeString="2020-01-24T07:18:33.5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1559 1276 25,'-6'-7'17,"-1"4"-9,2-2 4,-1 1-6,3 2 6,0-1 0,0 3-2,0-2-5,0 1 1,-1-1-1,1 1-4,0-1-1,-2 2-2,2 0-6,-1 0-6,1 0 1,0 0-3,0 0-2,-1 0-8,-1 0 10,1 0 16,2 0 3,2 0 1,0 0 12,-3-1 7,3 1 12,0-2-3,0 2 0,0-1 12,0 0 8,0 0-11,0-2-6,0 1-1,-3 2-6,1 0-3,2 0 0,0 0-8,0 0-7,0-2-4,0 2-1,2-1-5,10 1-4,13-4 4,11-1 30,12-6-22,5 0-6,-3 4-1,-3-1-1,-2 4-9,-3 1-19,-3 1-34,-11 2-36,-6 0-76</inkml:trace>
  <inkml:trace contextRef="#ctx0" brushRef="#br0" timeOffset="219.2523">1474 1421 70,'-15'10'105,"9"3"-78,6-6-9,0-2-13,13 1 8,16-6 51,10 0-2,8 0-39,4-16-14,3-2-5,-1 2-4,-5 1-4,-8 1-31,-7 7-73,-12 2-72</inkml:trace>
  <inkml:trace contextRef="#ctx0" brushRef="#br0" timeOffset="651.6754">1777 1005 140,'-2'-2'100,"-1"2"-65,2 0 9,1 0 4,0 0-19,0 0-13,0 0-12,0 0-4,13 0-9,10 12 9,11 5 34,6 3-8,6 4-15,-2 2-5,0 3-3,-9 4-3,-10 2 0,-10 6-3,-13 3 3,-2 5 0,-20 7 2,-16 0 1,-5-3-3,-3-4 0,3-7-5,6-11-14,10-6-9,8-8-28,11-3-110,6-8-40</inkml:trace>
  <inkml:trace contextRef="#ctx0" brushRef="#br0" timeOffset="2242.8829">3780 1211 49,'-2'-14'36,"1"-1"4,1 4 20,0-2-21,0 3 17,0-3-5,0 1-3,0-2-1,0-2-11,6-1-10,0-3 9,1 6-13,-5 2 5,-2 8-5,0 4-18,0 0 3,0 0-7,-2 13-9,-16 16 9,-7 13 0,3 8 4,2 3-3,7-2-1,10-2 0,3-1 0,0 0 0,10-4 0,13-8-3,8-5-8,11-11-32,2-7-16,3-6-40,-5 0-96</inkml:trace>
  <inkml:trace contextRef="#ctx0" brushRef="#br0" timeOffset="2812.3194">3993 1244 371,'0'-9'29,"0"4"-20,0-4 16,18-3-11,3 4 0,9 3-6,6 3-4,2 2-2,-3 3-2,-7 16-3,2 4-2,-9 4 3,-4 5 2,-7 0-1,-10 2 0,0 2-5,-3-5 6,-14-2-5,-4-7 5,1-6 0,6-5 3,1-5-2,7-3 2,4-3 0,2 0 2,0-9-5,0-11-19,15-11-1,5-8 20,6-7-3,1 3-2,0 2-4,-2 4 7,-5 6 2,1 2 0,-5 5 3,-7 11 7,-6 6-2,-3 7 9,0 0-10,0 0-7,0 12 0,-12 10 0,-4 12 7,2 5 1,7-5-2,7-1 3,0-3-8,12-6-1,11 0 0,2-5-1,3-9-3,7-3-13,-2-7-28,-3 0-63,1-2-96</inkml:trace>
  <inkml:trace contextRef="#ctx0" brushRef="#br0" timeOffset="3060.7625">4712 1037 299,'3'-6'155,"0"6"-129,2 0-19,5 0 6,8 8-5,10 9 8,7 5 15,-4 10-25,-1 6-3,-5 6-1,-5 4 0,-10 8-2,-10 4-1,0 9 1,-30-2-26,-16 1-30,-15-5-75,-5-13-192</inkml:trace>
  <inkml:trace contextRef="#ctx0" brushRef="#br0" timeOffset="5400.0451">5924 1046 301,'0'-38'67,"0"-1"2,0 1-32,-1 10 13,1 11-15,0 6 5,0 5-21,0 4-4,-1 2-3,-2 0-12,0 10-9,-3 26-4,-5 20 13,-3 17 4,-6 8-4,2-2 4,3-5-1,2-6-1,5-7-2,4-7-11,2-13-25,2-13-14,0-16-15,0-10-26,0-2-52,0-31 41</inkml:trace>
  <inkml:trace contextRef="#ctx0" brushRef="#br0" timeOffset="5962.3999">5788 1012 310,'0'-17'73,"0"3"-27,9 2-12,7 1-7,4 3-1,5 3-9,3 5-14,2 0-3,0 7 0,-3 14-5,-2 4 2,0 11 3,-7-1 2,-1 3-2,-8-4-2,-5-5-14,-4-5-1,0-5 9,0-6 5,0-6 0,-3-5 3,2-2 4,1 0 7,0 0 2,0-14-9,0-13-4,7-7-6,9-7 6,5-2-2,3 2 1,0 1-7,3 4 8,1 0 0,1 3 2,0 6 5,1 0 12,-7 10-1,-7 3-6,-3 7 6,-8 7-3,-2 0-6,-3 0-8,0 0-1,3 13-8,6 12 8,4 16 12,-2 13 10,-1 8-13,-4 9 0,-3-1 3,3 5-2,-1-3-5,1 0-3,4-1 0,-4-6-1,1-7 0,-2-9-1,2-15 0,-2-8-11,-3-5-9,2-8-17,-3-6-19,-1-5-16,5-2-27,-2-14-98</inkml:trace>
  <inkml:trace contextRef="#ctx0" brushRef="#br0" timeOffset="6598.7846">7140 791 210,'2'-20'211,"-2"9"-153,0 6-17,0 2 0,-2 3-14,-1 0-13,2 0-14,-3 9-5,-8 25-3,-12 19 8,-6 16 15,0 15-6,10 5 1,6-2 5,8 5-5,6-5-4,0-4-3,22-5 0,12-11 0,14-19-3,9-7-19,7-14-16,4-11-33,-2-11-47,-3-5-165</inkml:trace>
  <inkml:trace contextRef="#ctx0" brushRef="#br0" timeOffset="7268.6679">7512 1155 435,'-16'-17'42,"8"10"-11,5 5 18,3 2-9,0 0-20,0 0-18,0 0-2,0 2-6,0 13-3,0 4 7,8 8 2,3-5 3,-2-1-2,0-6-1,3-4 0,2-3-6,5-3-18,1-5 10,6 0 14,4-10-4,0-10 1,-3-3-2,-2-4-4,-6-4 3,-5-1-7,-5 8 9,-2 7 1,-7 9 3,0 5 8,0 3 10,0 0 2,-1 0-20,-11 23 0,1 12 0,0 19 13,0 12-2,8 12 4,3 8-2,0 4-5,2 3 0,14 5-4,-4-3-4,7 3 3,1-5-3,-1-9 0,5-11-3,-6-5 0,-5-12 2,-5-11-8,-5-14 6,-3-16-1,0-5-4,0-8 3,-2-2 5,-8-2 7,-14-19 18,-9-12-21,-1-12-2,-6-9 3,11-11-5,7 0-4,7-3 2,12-1-1,3 0-6,16 1 3,14-2-4,6 3-7,6-2-8,1 1-3,-6 6-22,-2 4-56,-7 2-176</inkml:trace>
  <inkml:trace contextRef="#ctx0" brushRef="#br0" timeOffset="7988.9004">8120 1627 147,'2'3'254,"-2"-1"-229,0 1-16,0 6 12,0 3 0,0 5 1,0 6-9,-3 5-5,-6-1-4,-3 2 0,3-3-1,2-1-3,2-1-18,1-2-32,2-1-52,1-9-172</inkml:trace>
  <inkml:trace contextRef="#ctx0" brushRef="#br0" timeOffset="8669.9836">8471 1289 488,'0'-1'29,"0"-1"-7,0 2-8,0 0-3,3 0-11,16 0 0,8 7 0,8 8 0,-4 4 0,0 4-3,-8 3-6,-7 3 0,-8 0 3,-6-1 0,-2-1-2,0-2 3,-10-4 4,-5-3 0,1-4 1,0-4-1,8-6 1,3-1 3,3-3 0,0 0-1,0 0-2,0-10-15,15-11 4,0-6 5,13-10 2,0-11-3,2-1-15,1 3 2,-1 5 5,-6 12 15,-6 5 0,-9 10 6,-7 5 9,-2 7 16,0 2-9,0 0-2,-2 0-16,-7 14-2,-3 8 1,-4 8-3,4 2 3,4 4 7,5 3-4,3-3-1,0 0-1,13-10 0,7 2-1,6-12 0,7-1-3,11-5-16,2-6-19,2-4-37,1 0-128</inkml:trace>
  <inkml:trace contextRef="#ctx0" brushRef="#br0" timeOffset="9741.8267">9165 962 203,'-11'-10'121,"-1"1"-75,6 4 13,3 1-7,2 1-7,1 3-10,0 0-21,0 0-14,0 0 2,10 6-2,13 15 0,10 11 17,5 13 1,-2 10-7,-2 10-7,-5 11 8,-7 10 1,-6 11-5,-4-2-6,-10 0 0,-2-6 0,0-7-1,-12-5-1,-9-11-1,-12-6-2,-7-7-26,-5-3-17,-13-10-75,-8-12-278</inkml:trace>
  <inkml:trace contextRef="#ctx0" brushRef="#br0" timeOffset="22372.8313">10619 1473 297,'6'-22'43,"-2"-7"3,-4 5-16,0 0 16,2 5-13,4-3 16,-1-1-27,5-1-20,-2 5 13,0 4-9,-2 1 11,-4 3-7,-2 5-5,0 4 18,0 2-10,-11 0-13,-22 0 4,-19 20-4,-12 8 0,-6 10 0,4 4 0,12 0 1,5-2-1,15-4 0,9-4 0,12-1-2,13-4-3,0 2 4,25 0 1,21-3 0,15 0 0,8-6 0,8-5-8,8-2-23,0-7-14,-1-3-3,-4-3-14,-8 0-18,-6-1-36,-10-13 37,-4-3 27,-12-5 44,-6-1 8,-9-2 11,-7 3 42,-5-3 6,-1 0 2,-3 3-7,-2 2-29,-4 3 10,-1 5-12,-2 0 14,0 5-24,0 0 14,0 4-12,-6 0-15,-9 3-1,-6 0 1,-12 6 8,-4 13-7,1 3-1,1 6 3,5-3-3,11-1 0,6-3-1,9-1-2,4-6 3,0 3 0,12-4 0,7-7 0,8-3-11,1-3-6,-1 0 3,1-7 4,-5-10-5,-1-1-4,-2 1 15,-7 0-10,-3 3 7,-4 0 7,-4 7 0,-2 5 1,0 0 2,0 2 0,0 0-3,0 3-2,0 10 2,3 0 1,1 3-1,3-2 3,0-3-3,5-2 1,0-1-1,3-4 1,1-4-1,5 0 0,1-4-8,-2-11-2,2-2 3,0-2 7,-6-1 0,1 3 0,-5 4 1,-5 5-1,-1 2 1,-6 4 3,0 2-4,0 0-1,0 14-6,0 4 7,-3 3 14,-1 2-8,2-4-5,2-2 0,0-2-1,0-6 0,3-5 0,7-2 0,2-2 1,5 0 1,6-4 0,-2-11-2,2-3 1,1 2-1,-3-2 0,-3 0 0,0 4 0,-3 2 0,-3 6 0,-6 4 1,-2 2-1,-1 0 2,3 0-2,5 8 4,-1 11 3,9 1 7,1 0 13,4-3-19,3-3-6,-3-2 1,5-7-1,4-5 0,1 0 2,4-10-4,-2-12-14,4 0-85,-6-9-197</inkml:trace>
  <inkml:trace contextRef="#ctx0" brushRef="#br0" timeOffset="23738.0844">13277 1168 149,'-25'-39'175,"7"6"-115,6 6 0,12 6-7,0 7 2,0 8-18,0 5-20,0 1-6,0 0-11,0 13-6,0 20 0,0 14 6,0 15 3,-3 8 0,-6 1 0,1-5-2,1-11-1,-1-14 1,2-12-1,3-9 0,2-12 0,-2-5-3,3-3 0,0 0 3,0 0 4,0-15 0,8-13-4,9 1-2,6-4 1,3 1-3,6 3-2,4 10-7,3 6 7,-1 8 3,2 3-1,-4 3 2,-6 14 1,-8 7-1,-10-2-16,-7 1-5,-5-3-2,-9-3 3,-17-1-14,-12-5 26,-6 1 9,-6-5-12,1-4 8,7-3 5,7 0 0,10 0 1,13 0 2,8 0-1,4 0-2,1 0-5,22 0 1,14-3 3,14 1 1,2-1-1,5 1-56,0-1-4,-2 2 38,-2-2-21,-8-2-18,-4 0 1,-6-1 9,-8 0-4,-4-1 56,-7-1 6,-3 1 48,-5 1 6,-2 2 6,-5 0-15,-1-1-8,1 5-3,-2-3-18,0 3-1,0 0-9,0 0-11,1 0-1,1 0-3,4 0 1,0 0 2,10 0 1,1 3 0,2-3 2,3 0-2,3 0 1,2 0 0,8-10 0,-8-6-1,-2-1 0,-6 0 0,-7-5 1,-3 0 35,-7 2-22,-2-1-10,-2 4 8,-16 8-9,-5 6 2,-4 3 1,-5 2-6,3 20 4,4 7-2,8 8-1,8 7 4,9-4 1,0-4-2,21-3 0,11-10 0,13-2-2,7-9 1,5-11-2,6-1 0,-4 0-2,-5-10-4,-8-6-79,-14-4-172</inkml:trace>
  <inkml:trace contextRef="#ctx0" brushRef="#br0" timeOffset="24779.9861">15437 1665 204,'0'-44'23,"1"21"15,15 4 30,-1 4 8,-8 4-26,-4 8-8,1 3 10,-4 0-44,0 0-8,0 19-5,0 10 4,0 5 1,0 10 3,1-3 0,2-5-3,1-3 4,1-10-4,0-5 1,2-7-1,-1-8 0,-1-3-1,2 0 2,4-3 0,6-19 1,2-3-2,1-3 0,3 1 0,2 1 0,3 4-1,2 7 0,1 5 0,1 10-1,1 0-1,-4 10 3,3 12-2,-5 2 2,2 3 0,-2-1 0,0-6 0,-1-1 0,-5-6-1,1-6-6,-4-5 4,-1-2 0,0-2 3,-4-11 0,0-9 0,0-2 3,-7-7-3,-3-1 1,-3-4 0,0-7-1,0 6 1,-6-3-1,-6 7 0,3 5-2,1 14 1,5 9-1,3 5-14,0 7-52,0 17 26,3 10-29,10 1-41,7 2-58</inkml:trace>
  <inkml:trace contextRef="#ctx0" brushRef="#br0" timeOffset="25415.8248">16321 1766 49,'0'-18'318,"0"5"-289,0-3 4,6-3-4,11-1-17,4-4-5,11-2 0,1 3-5,1-3-2,1 2 1,-10 5-1,-1-1-1,-12 0 1,-9 9-5,-3 1-3,0 3-8,-19 7-10,-1 0 25,-2 0 1,1 8 0,4 3-1,6 6-2,11 0 3,0-1-6,8 4 5,13 0 1,8-1 2,4-4-1,2-1-1,-5 1 0,-7 1 0,-7-1 0,-9 2 0,-4 0 0,-3 2 0,-6-1 0,-13 1 3,1 0-2,0-2 4,6 0-1,6-3-2,4-2-1,2 1-1,0-4 1,20-1 1,8-5 1,8-3-2,6 0 0,4-11-1,1-6 0,3-6 0,-5-5-6,-10 1 5,-4-6-1,-12 7 2,-8-2 1,-6 2 0,-3 5-1,-2 9 6,0 6 16,0 6 9,0 0-13,0 0-18,0 4-3,-7 14 3,2 3 1,-3 4-1,0 0 1,6 0-2,-1-4-11,-1 0-51,4-9-73,0-7-97</inkml:trace>
  <inkml:trace contextRef="#ctx0" brushRef="#br0" timeOffset="25568.9743">17035 1316 189,'0'-47'16,"0"18"46,0 15-20,-5 12-34,1 2-8,2 19-1,-1 12-16,3 5-97</inkml:trace>
  <inkml:trace contextRef="#ctx0" brushRef="#br0" timeOffset="25837.8544">17276 1107 256,'12'-28'68,"-2"10"2,0 5 12,-5 9-37,0 4-17,-2 1-28,1 30 3,1 12-3,0 20 32,-3 16-21,-2 7-9,0 1-1,0-4-1,0-11 1,0-14-1,0-10-24,0-16-27,0-15-21,6-9-35,-1-8-36,8-8-37</inkml:trace>
  <inkml:trace contextRef="#ctx0" brushRef="#br0" timeOffset="26032.948">17637 1090 245,'0'-6'136,"0"6"-44,0 14-87,0 22 0,0 22 23,-6 14-14,4 8 9,-4 2-17,0-6-3,2-4-2,-1-12 0,3-9-1,-1-10-30,-2-14-62,-7-7-91</inkml:trace>
  <inkml:trace contextRef="#ctx0" brushRef="#br0" timeOffset="26220.826">17119 1473 316,'-12'-11'132,"8"5"-96,4 3-13,12 1-12,22-1-3,18-1-6,14 1-1,4 0-1,0-1-19,-4 1-57,-7 0-142</inkml:trace>
  <inkml:trace contextRef="#ctx0" brushRef="#br0" timeOffset="26414.9152">17678 1339 306,'-3'-4'67,"3"2"-11,0 1-8,3-4-18,18-2-15,10 0-13,8 2-2,5-1 0,-3 2-1,-6 2 0,-7 2-16,-7 0-38,-6 0-49,-9 5-38</inkml:trace>
  <inkml:trace contextRef="#ctx0" brushRef="#br0" timeOffset="27209.8231">17804 1623 301,'0'0'136,"0"0"-136,0 0 10,6 0 17,14-2-15,10-4-7,8-2 3,4-5-6,7 0-1,-3-4 0,-1 0-1,-8 0 1,-10-4 0,-14 4 1,-8 1-1,-5 3-1,-9 3-1,-14 5-5,-10 5 6,-2 0 1,3 17 1,10 7-1,0 1 1,6 1-1,10 5-1,6-4 0,0-2 0,1-4 1,17-6 0,7-5 2,2-6-2,7-4 1,5 0-2,-3-10 1,-2-8-1,-1-4 1,-5 0-1,-5 2 0,-6-2 0,-6 8 2,-5 6-1,-4 5-1,-2 3 0,0 0 0,0 3-7,0 11 2,-2 8 5,1 3 0,-2-5 1,3 1-1,0-4 0,0-7 0,0-3 0,3-7 0,3 0 0,10 0 0,1-11 0,8-7 1,-2-3-1,3 2-1,-1 1-1,-4 3 2,2 3-1,-3 5-1,-6 5 1,-2 2 0,0 0-1,-2 5-2,3 13 3,-2 3 1,5-2 0,-2 2 1,0-3 0,2-7 2,1-5 0,3-4 0,1-2 0,1 0 0,-2-15-3,1-7-2,-4 1-63,-6-1-147</inkml:trace>
  <inkml:trace contextRef="#ctx0" brushRef="#br0" timeOffset="28565.7555">19898 1638 106,'5'-18'56,"4"1"-19,2-9 35,-2 5-10,2 0-14,4-3-9,-3 2-19,-1 0-10,0 3 7,-3 2 3,-5 5-18,-3 4 10,0 5 11,-5 3-21,-15 0 1,-10 9 3,-8 12-3,-4 6-2,8 0-1,7 4 1,5-3-1,10 2 0,7-5 0,5-4-4,0-1 4,15-5 1,6-8 1,1-3 0,1-4-2,2-2-1,-3-13-2,2-7-3,-6 1 4,2-3-2,-7 2 3,0-3 0,-2 9 0,-5 4 1,0 4 0,-5 6 0,-1 2-1,0 0-5,0 10-2,1 8 6,4 1 2,1 3 2,0-4-2,3-3 0,3-8 0,-1 0 0,9-7 1,4 0 0,6-7 1,4-13-1,4-6 0,5-3 0,-1-3 0,-3-1-1,-2-1 0,-4-3 0,0-1 1,-6 6-1,1 2-1,-4 12 0,-4 10 1,-1 8-1,0 3 0,-2 23-1,-1 13 1,1 6 1,-6 2 0,-7-1 0,-4-2 0,0-6-1,-4-6 1,-20-7-3,-3-4-4,-7-9 1,-2-8 5,0-4 1,11 0 4,4-6-2,11-7 1,7-3-3,3 1-1,0 0-30,16 3-43,3 5-66</inkml:trace>
  <inkml:trace contextRef="#ctx0" brushRef="#br0" timeOffset="30600.0773">21433 1247 208,'4'-18'40,"-4"0"16,2 8 7,-1 5-9,-1 1-28,2 0 2,0 3 0,0 1-10,-2-2-1,0 2-1,0 0-9,0 0-7,-2 20-4,-12 10 4,-3 11 13,-3 8-5,1 2-3,5-1-4,6-3 3,8-5-2,0-6-2,12 0 0,20-6 2,6-3 0,12-6-2,5-6-8,-3-7-52,0-8-61,-6 0-137</inkml:trace>
  <inkml:trace contextRef="#ctx0" brushRef="#br0" timeOffset="31251.9679">21792 1330 258,'-7'-5'33,"7"3"40,-2-1-11,2 3-23,0 0-14,0 0-16,0 0-3,6-1 1,15-5-1,11-1 0,8-1-2,9-1-1,2 3-3,-2-3 2,-1 2-2,-8 1 0,-7 4 0,-11-2 1,-13 4-1,-7 0 0,-2 0 0,0 0-1,-22 0-7,-6 9 8,-9 13 0,-3 7 3,-2 5-2,8-2-1,4 1 0,3-3 0,6-6 1,2-3-1,10-1 0,4-8-1,2-3 0,3-7-1,0-2 0,0 0 2,0 0 0,0 0 2,0 0 0,0 0-2,5 0-2,5 0 0,7 0 1,3 0 1,5 0 0,1 0 1,3 0-1,2 0 0,-3 0 0,-1 0 0,-2 0 0,-4 0 0,-3-2 0,2-2 0,-5 1 0,-1 1 0,0 1-23,0-1-18,0 1-35,3-2-21,-5-2-1</inkml:trace>
  <inkml:trace contextRef="#ctx0" brushRef="#br0" timeOffset="31664.0436">22446 1165 350,'0'-1'79,"0"0"-44,0 1-7,0 0-23,6 5-4,16 19-1,6 8 11,3 11 1,-2 6-7,-6 4 3,-4 3-2,-12-4-4,-7-3-2,0-1 1,-22-4 1,-14 1-2,-3-6 0,-7-6-5,-2-2-28,5-6-42,0-7-97</inkml:trace>
  <inkml:trace contextRef="#ctx0" brushRef="#br0" timeOffset="32203.3079">23130 1250 292,'0'-23'56,"3"17"39,2-1-28,-2 6-16,1 1-35,-1 0-16,3 17-3,4 19 3,-4 13 15,-3 5-8,-3 5-4,0-5-1,0-4-1,-3-5 1,-4-5-2,-3-5-8,2-7-40,-1-9-26,-4-9-31,-1-10-46,-3 0-51</inkml:trace>
  <inkml:trace contextRef="#ctx0" brushRef="#br0" timeOffset="32675.9996">23153 1240 215,'22'-19'45,"2"8"18,1 7-7,2 4-25,5 0-16,1 4 8,-1 13-7,-2 11 15,-9 3-29,-3 10 2,-9-2 0,-9 0-4,0-6 2,0-8-2,-6-8 0,0-8-4,1-4 1,5-5 3,0 0 10,0 0 5,0-13-4,9-12-6,10-12 0,6-15-2,4-5-3,2-4-1,8 0-3,-1 7 3,-1 10-4,-6 8 2,-1 10 2,-8 8 1,-8 13 1,-5 5 8,-3 0-8,-1 17 3,3 13 3,0 13 26,-1 10-26,-4 8 9,-3 9-9,2 1-2,-2-2-2,1-12-3,0-10 0,3-6 0,-3-7 0,1-6 0,-2-3-16,0-8-44,0-5-47,0-9-103</inkml:trace>
  <inkml:trace contextRef="#ctx0" brushRef="#br0" timeOffset="33051.8201">24209 916 371,'0'-5'48,"0"5"-9,-8 3-27,-16 20-7,-10 15 3,-8 12 7,5 7 8,1 7 4,5 6-7,10 2-8,14-1-5,7-1-7,4-7 4,17-7-1,9-6-1,2-9-1,-3-7-1,1-10 0,6-7-1,-4-9-38,0-6-32,1-2-24,-1-7-98</inkml:trace>
  <inkml:trace contextRef="#ctx0" brushRef="#br0" timeOffset="33569.4163">24297 1221 315,'-2'-5'60,"2"5"-15,0 0-25,0 0-20,0 5-6,2 12 6,6 4 2,2 0-1,7 0 0,1-3 0,2-2 1,5-7 0,3-6 1,5-3-1,-3 0-1,-2-20 2,-1-4 0,-10-5 0,-4 2-2,-5 3 2,-7 3 0,-1 7 9,0 6-6,0 3 22,-10 5-17,-5 2-2,-2 23-9,-5 13 0,5 16 6,3 11-3,5 10 6,9 5 0,0 4-6,0-3 5,9-2-5,1-4-1,-3-7-2,-4-8 1,-3-9 1,0-12-1,-10-9 0,-9-12 0,-7-8-1,-10-10 4,-3 0 2,1-8 0,1-13-6,2-8-4,10 0-15,9-4-33,7 7-60,7-6-184</inkml:trace>
  <inkml:trace contextRef="#ctx0" brushRef="#br0" timeOffset="33810.9046">24725 1662 367,'0'-6'116,"0"6"-90,0 0-18,0 0-8,-9 17 0,-3 5 13,1 4-9,2-1-2,1 2-1,2-3 1,0-2-1,-1-6-1,-1-4-16,0-4-49,-2-6-97</inkml:trace>
  <inkml:trace contextRef="#ctx0" brushRef="#br0" timeOffset="34461.8196">24863 1369 322,'0'-5'41,"0"4"28,0 1-5,0 0-27,0 0-18,0 0-14,0 0-3,0 0 0,3 0 1,3 0 3,11-4 9,11 0-11,9-7-2,2-3-1,0 1 1,-8 2-2,-7 1 1,-9 2 0,-8 5-1,-5 3 1,-2 0 1,0 0-2,-9 8-9,-10 15 6,-8 13 3,-3 7 2,-3 1-2,0-2 1,0-3-1,4-7 0,5 0 0,3-9-1,6-6 1,8-7 0,3-5-1,4-3-2,0-2-5,0 0 5,4-6 2,11-6-3,2-4-4,4 2 8,2 2 0,-3 5-2,-3 3 2,-1 4-1,-4 0 0,4 0 0,0 0 0,1 9 1,0 1 0,3-3 0,1 1 0,2-4 1,1-4 0,-1 0-1,0 0-26,-5-5-59,-9-4-60,-9-4-133</inkml:trace>
  <inkml:trace contextRef="#ctx0" brushRef="#br0" timeOffset="34896.267">25226 965 107,'-1'-13'157,"-1"6"-79,2 2-12,0 3-28,0 2-1,0 0-28,0 5-9,9 16 0,6 11 6,3 14 6,-4 10 6,-2 10 12,-7 10-16,-4 7 4,-1 0-9,0 0-4,-9-5-3,-10-6 0,-11-1-2,-10-4 1,-6-6-1,-11-7 0,-4-7-7,-8-3-31,-6-8-59,-5-9-73</inkml:trace>
  <inkml:trace contextRef="#ctx0" brushRef="#br0" timeOffset="38457.1955">2639 3195 422,'0'-26'27,"-6"5"12,0 5 1,3 4-13,3 5 12,0 4-13,0 3 0,-3 0-18,3 0-8,0 0-5,-2 13-3,-2 12 3,-1 9 5,5 3 3,0 0-2,0-4 0,5-5-1,10-4 0,3-8 0,-2-6 0,5-3 1,-2-7-1,-2 0 1,2-3 0,-4-13-1,0-5 1,-4-4 1,-4 1-1,-4-2 0,-3 4 2,0 7-2,0 7-1,0 6 0,0 2-2,0 7-4,0 29-7,-1 22 13,-5 27 1,3 20 0,0 13 1,-2 17 1,5 1-2,0-11-1,0-8 1,0-17-1,0-13 0,0-17 0,0-15 0,0-14-7,-9-11-3,-7-13 2,-5-12-1,-2-5 9,-11-4 3,3-20 4,-2-14-3,-1-7-4,1-16-1,9-10 1,6-9-1,8-9-1,10-7-1,0-1-7,13-2-9,20 3 0,10 9-6,8 16 7,9 17-5,-2 18-28,-6 18-79,-3 7-81</inkml:trace>
  <inkml:trace contextRef="#ctx0" brushRef="#br0" timeOffset="39478.3862">3815 3305 353,'0'-19'73,"-37"19"-65,6 0-2,-5 8 2,-5 19-1,3 2 8,10 9 2,4-1-9,11 5-8,5 0 0,8 2 2,5-5-2,16-3 1,13-9 0,5-8 0,10-6-1,5-13-9,10 0-18,7-10-21,-2-15-38,-6 1-7,-7-5 26,-8-2 24,-13 0 41,-9 3 2,-6 0 30,-9 3 33,-6 3 1,-5 4 2,0 0-11,0 4-14,-10 2-22,-2 4 9,4 2-20,0 3-3,3 3-4,0 0-1,-2 5 4,-5 12-1,-5 7-3,4 5 2,-3 3-1,8-1 4,0 6-5,0-3 0,5-3 0,3-10 2,0-6-2,0-8 0,0-2-1,0-5 0,3 0-6,8-5 4,5-15 3,4-3 0,3-10 0,-2 1-7,-2 0-6,2 7-2,-7 3 7,-4 10 4,-1 6 4,-8 4 1,-1 2-1,0 0-4,0 8-2,0 9 6,0 0 3,0-1 0,8 1-1,2-1-2,8-4 0,6-4 1,0-4-1,11-4-4,0 0-82,-4-7-69</inkml:trace>
  <inkml:trace contextRef="#ctx0" brushRef="#br0" timeOffset="39838.5577">4551 3409 171,'0'-4'135,"0"4"-60,0 0-59,0 3-16,-4 14 0,-2 8 10,0 1 4,1 5-12,2-1 2,-4-3-2,7-4-2,-3-6 1,1-7-1,2-6-1,0-4-5,0 0-4,0 0 10,0-14 5,17-6-5,-1-9 2,8 0-2,1-1 0,4 7 0,-3 4 0,1 7 0,-6 6 0,-3 6 0,-3 0 0,0 9 0,-4 9 5,3 2 5,-2 7 19,3 0-23,-3-1-2,3-2-3,6-9 2,0-2-2,7-10-1,2-3-69,3-4-190</inkml:trace>
  <inkml:trace contextRef="#ctx0" brushRef="#br0" timeOffset="41106.593">6229 3485 401,'0'-9'75,"0"6"-33,9-2-6,2 4-29,5 1-7,2 0 0,4 4-3,-2 12 1,2 10 2,-4 4 1,-9 2 0,0-1-1,-9 1-4,0-7-9,-15-3-5,-9-5 3,5-9 6,2-2 9,7-6 2,2 0 4,7-6-2,1-14-1,0-10 4,21-2-7,10-9 0,13 0 0,5 1-1,0 7-1,0 6 0,-3 6 2,-1 8-1,-8 7 1,-7 6 0,-8 0-1,-8 6-3,-7 18 4,-2 6 0,-5 6 4,0 4-2,0-1-1,0-6-1,0-4-1,4-10-31,10-7-29,3-10-34,6-2 24,2-10 19,4-13 4,-2-6 23,1-1 25,-1-4 11,-8 4 15,-1 5 20,-6 6 0,-3 10 28,-9 4 3,0 2-4,0 3-30,0 0-43,-5 5-4,-8 14 4,-2 7 9,-1 5-9,5 2 0,5-7 0,6 1 0,0-5 2,8-8-1,7-5 0,5-1-1,6-8 0,2 0 1,-1-5-1,-3-10-5,-5-2-7,-10-4 1,-7 1 5,-2 0 5,-9-1-4,-21 3-25,-3-1 2,-3 6 11,0 3 11,8 3 2,9 6 2,11 0 2,8-1 0,0 2-36,18-4-37,18-1 55,7-5-9,5-7-41,10-3-111</inkml:trace>
  <inkml:trace contextRef="#ctx0" brushRef="#br0" timeOffset="41324.5485">7413 3132 104,'0'-38'80,"0"4"-39,-14 8 14,3 10 17,5 10 5,0 6-16,5 0-50,-2 27-11,0 21 0,1 10 0,2 10 8,0 4 5,0 0-9,5 1-1,-2 0 1,2-5-3,-3-5 1,-1-16-2,-1-12-53,0-16-66,0-12-40</inkml:trace>
  <inkml:trace contextRef="#ctx0" brushRef="#br0" timeOffset="41480.3073">7470 3392 280,'21'-11'36,"4"1"12,1 3 5,0 5-40,3-2-7,1 4-4,1-1 0,-1 1-2,-9 0-44,-9-2-150</inkml:trace>
  <inkml:trace contextRef="#ctx0" brushRef="#br0" timeOffset="42988.0132">9321 3107 283,'0'-6'122,"0"3"-42,0 3-32,0 0-46,0 12-2,0 17-6,0 15 6,0 7 11,-7 6-7,7-5-3,-3 0-1,-3-5 3,1-8-3,-1-3 2,1-16-2,2-7 0,1-8 0,2-4-1,0-1 1,0 0 1,0-6 1,0-10-2,15-8-7,2 1 5,9 4 0,4 4 0,3 1 0,7 8 1,2 3-1,3 3-1,-5 0 2,-1 6 0,-8 8 0,-10 3-1,-9 3 2,-9 2-14,-3 3-14,-6-2-3,-23 1 7,-13-4-12,-7-3-5,-3-4 34,-5-6-7,5-3 9,9-4 4,11 0 1,15 0 3,11 0 2,6 0 0,4 0-2,26-4-3,13-3 0,11-3 0,9 5 1,-2-2-1,2 0-1,-7 1-1,1-3-2,-2-3 4,-10-1 0,-8-3-3,-5 4 3,-12-5 0,-8-4 2,-4 1 1,-4 0-1,-4 0 0,0 0 4,0 3-5,0 5 6,0 3 10,0 3-6,0 1-1,0 5 4,0 0-10,0 0-4,0 0-4,0 3-2,-1 7 6,-1-1 0,2-2 1,0-2 1,0 2-1,0-3 2,0-3-3,0 2 0,3-3 0,5 0 1,4 0 1,0 0-1,1 0-1,-3 0-4,-1 0-12,-4 0-8,-2 0 2,0-2 9,-2-2 6,2 0 5,0-1 2,-2 0 1,1 1 1,-2 3 3,0-2 22,0 3 10,0 0-20,0 0-1,0 0-8,0 0-2,0 0-1,0 0-5,0 0-2,0 0-4,0 0-2,3 0 8,5 1 4,-2 4-3,8-1 0,2-2 1,4-2 3,4 0 2,9 0-3,1-11-2,-1-3 0,-3-3-2,-9 0 0,-9 1 0,-11 1 2,-1 2 0,-12 2-1,-18 5-2,-8 3 2,-9 3 0,0 3-1,6 18 0,6 2 0,8 8 7,8-2-6,11 3 0,8 2 8,1-4-7,26-1 3,14-4 0,14-11 3,19-5 3,7-9-3,2 0-8,-14-2-6,-18-8-77,-20-6-129</inkml:trace>
  <inkml:trace contextRef="#ctx0" brushRef="#br0" timeOffset="43729.9185">11776 3749 181,'20'-7'30,"-3"0"17,-1-1 35,-6-2-10,3-2-19,7-3-18,1-8-13,9-3-9,4-11-6,4-1-3,4 1-2,-4 0-1,-6 8 1,-8 2-2,-7 3 0,-10 6 2,-7 4-2,0 5-8,-19 5-21,-1 4 17,1 0 12,7 8-1,4 6-2,8 6-14,8 2 15,19 1 2,9-2 3,8 4 0,2-2-2,-7-1-1,-3-1 0,-10-3-3,-13 0-1,-10 5-1,-3 1-1,-12 3 3,-13-1 1,0-1 4,1-2 1,9-5 0,6-5-3,9-1 0,0-5-4,7 0 4,19-3 5,14-1-2,11-3 0,7 0 0,3-4-3,-3-8-19,1 2-80,-6-2-35</inkml:trace>
  <inkml:trace contextRef="#ctx0" brushRef="#br0" timeOffset="44075.8215">12680 3662 112,'-6'-7'204,"5"2"-180,1 4 12,0-2 4,15-2-37,10-2-1,8-6-2,0 1 1,-2-2-1,2-3 0,-6 1 1,-3-3-1,-8 1 2,-5-2-1,-6-2-1,-5 3 3,0 2-3,-7 4-3,-14 9 3,-7 4 0,-8 0 0,-1 12 4,0 13-2,7 6-2,7 11 4,14 0-4,9-3-1,0-1 1,28-9 0,13-4 5,9-11-1,11-3-1,2-11-3,6 0-29,-5 0-107,-1-11-51</inkml:trace>
  <inkml:trace contextRef="#ctx0" brushRef="#br0" timeOffset="44414.1986">13316 3475 194,'9'-11'114,"2"1"-72,-2 2 15,-2 4 1,-4 4-8,-3 0-24,1 0-26,-1 17 1,0 16 2,0 20 17,0 11 1,0 12-11,0 7 2,-1 12-3,-5 4-7,2 3-1,1-6 0,3-6-1,0-10 1,0-15-1,2-11 0,6-14 0,-1-11-15,0-12-23,-1-13-21,0-4-12,2-24 34,4-21-53,0-13-5,-2-12 17</inkml:trace>
  <inkml:trace contextRef="#ctx0" brushRef="#br0" timeOffset="44660.2596">13391 3564 144,'-17'-42'187,"8"13"-98,6 17-23,3 7-37,0 5-13,24 0-16,22 4-1,14 14 0,8 11 2,-2 7-1,-9 0 0,-10 3 0,-19-1-1,-17-4-18,-11-3-4,-12-6-8,-28-6 5,-17-4 26,-4-4 0,-5-1-1,6-1 1,8-1-17,9 0-68,10-1-57</inkml:trace>
  <inkml:trace contextRef="#ctx0" brushRef="#br0" timeOffset="45395.8775">13834 3076 256,'-2'-36'47,"2"11"10,6 5 10,5 10-44,-3 6 3,-3 4-12,1 0-14,-2 24 0,2 14 0,-5 20 40,-1 12-5,0 5-21,0 7-7,-1 3 3,1-2-7,0-2-2,0-12 1,12-13-2,9-16 0,5-11 0,0-12 0,10-12-8,-1-5-9,3-2 1,2-18-5,3-6 7,-7-6 8,-5-4 3,-1 1 3,-3-3 0,-6 2 3,-8 2-3,-5 2 19,-8 10-12,0 5 2,-1 5 4,-16 7-12,-7 4 0,-4 1 3,-1 1-3,3 17-1,3 6-2,2 5-1,2 5 2,4-1 1,6-5-2,9-2-4,0-5 4,0-6-17,5-5-14,9-6-1,0-4 13,4 0 0,1-3-7,-2-12-3,-1-3 11,1 4 14,-1-6 6,-5 8 1,-1 5 0,2 4 6,-8 3 2,2 0-9,2 13 0,5 9 11,-1-1-1,4 4-2,2-2-5,8-6-2,4-4-1,1-6-4,2-6-173</inkml:trace>
  <inkml:trace contextRef="#ctx0" brushRef="#br0" timeOffset="45649.5141">14683 3484 306,'0'-14'33,"-5"3"20,1 8-7,1 3-14,-1 0-12,-3 0-20,-4 15-2,-1 10 2,-1 13 0,4-1 1,4-2 0,5 2-1,0-4 1,9-5 1,12-2 1,4-9-3,8-2-11,2-9-24,0-3-16,5-3-36,-2-3-16,-8-9-73</inkml:trace>
  <inkml:trace contextRef="#ctx0" brushRef="#br0" timeOffset="46009.813">14952 3635 70,'0'-9'139,"0"4"-91,-6 5-21,1 0-10,3 0-15,1 0-2,1 13-6,0-4 6,1 0 8,12-2 3,6-3 13,1-3-9,4-1-3,0 0-3,6-5-5,-1-11 0,-1-1 1,-1-4-2,-11 1 1,-2-2-3,-11 2 3,-3 2 4,-2 2-7,-18 7 1,-6 5 13,-5 4-12,-2 7-2,2 16 5,7 10 1,3 3 3,8 4-7,7-4 0,6 1 4,0-7 0,16-5-2,11-5-1,15-9 0,17-5-1,11-6 0,9 0-3,-1-12-31,-9-9-119</inkml:trace>
  <inkml:trace contextRef="#ctx0" brushRef="#br0" timeOffset="46880.1821">15778 3696 186,'5'0'144,"2"-3"-110,2-13-1,-1 1 20,2-2-17,-3-3 3,-1-3-13,-1 5-8,-5-2-10,0 6 5,0 4-6,-14 9-7,-9 1-11,-10 9 11,-9 20 8,0 6-8,3 2 0,7 1-3,11-1 2,10-5-3,11-4 2,0-5-6,21-8 4,15-9-1,9-6-13,7-1-26,4-21-17,-5-9-29,-5-9-22,-5-4 13,-11-5 19</inkml:trace>
  <inkml:trace contextRef="#ctx0" brushRef="#br0" timeOffset="47084.7899">15996 3430 33,'-4'-52'84,"-12"1"-28,-3 1-7,5 3 4,3 13 11,3 9-7,4 13 10,4 7-8,0 5-30,0 0-29,0 17-10,3 21 8,3 12 2,0 14 6,0 4 2,-2 5-6,2 2 0,0-2-2,3-5 0,0-10 0,3-12-49,1-13-58,0-8-108</inkml:trace>
  <inkml:trace contextRef="#ctx0" brushRef="#br0" timeOffset="47330.8092">16409 3895 349,'0'0'14,"0"0"4,-1 0-3,-1 0-12,-1 0-3,2 7-8,-1 5 2,-3 5 6,-2 5 0,-3 1 6,-4 4-3,0 1-1,-6 0-2,4 0-8,-8-15-169</inkml:trace>
  <inkml:trace contextRef="#ctx0" brushRef="#br0" timeOffset="48755.4303">17578 3347 288,'19'-33'95,"-8"11"-26,-3 10-4,-5 9-21,-3 3-14,0 3-30,0 24-3,0 16 3,-6 15 8,-1 9-2,0 6 1,5 0-7,-3-4 2,0-12-2,2-10 0,2-14-5,-1-12-14,2-11-7,0-8 9,-2-2 13,2 0 4,0-12 8,0-12-7,0-6-1,10-2 0,7 0 0,11 3-1,10 7 1,7 2-2,3 11 2,4 8-2,-1 1 0,-11 1 0,-3 16 0,-14 6-2,-11 0-33,-12 6 0,-5 0 6,-30-3-5,-15 2 10,-8-5 9,-11-5 17,1-2 3,5-6 1,15-5 2,13 0 2,14-2 0,15-3-4,6 0-4,6 0-8,28 0 8,15-5 1,18-6 0,4 4-1,6-6 0,-7-1-33,-1 0 28,-11-3 4,-10-2 0,-8-2-1,-15 1 2,-10 1 3,-4 1 1,-7 7 26,-4 2 20,0 4-16,0 3-3,0 2-19,0 0-12,0 1-6,0 15-1,0 4 7,0 0 1,0 2 0,0-4 0,8-4 0,3-4-1,2-6 1,-1-4-1,5 0-1,3 0-2,1-11 2,3-7 0,-1-4 1,0 0 0,-5 2 0,-4 1 0,-3 7 1,-6 3-1,-2 7 1,-3 2 0,0 0-1,1 6-4,4 11 3,5 8 1,2-1 1,6-2-1,3-4 0,9-4 2,7-9-1,8-5 1,4 0 0,6-21-2,-4-5-5,-1-10-7,-2-3 4,-8-8 5,-7 0 2,-8 1 1,-13-6 2,-10 1 0,-2 0-2,0-4 7,-9 1-7,-4 2 4,2 13 2,1 10 3,5 12 1,1 13 27,2 4-32,1 18-5,-3 21-6,2 15 6,0 8 3,1 6 0,1 6 11,0 1-5,0-4-6,3-3 0,8-14-2,2-12-1,0-12 0,5-12 1,3-8-1,3-10-1,3 0-14,7-13-9,3-12-30,-4-1-64,-3-10-121</inkml:trace>
  <inkml:trace contextRef="#ctx0" brushRef="#br0" timeOffset="48898.8107">19091 3562 404,'0'-3'40,"0"1"-37,6-4 40,18 0-34,10-2-5,14-3-4,1 5-5,-9-4-120,-7 0-192</inkml:trace>
  <inkml:trace contextRef="#ctx0" brushRef="#br0" timeOffset="49693.993">20969 3777 330,'0'-21'17,"0"-1"14,0-2 13,0-2-20,0-1 5,0 2-6,-11-3-16,-8 4 0,-6 7-7,-9 10-10,-4 7 10,-5 4 5,-2 20 0,3 6-3,6 6-2,8 4-3,10 0 2,11-3 2,7-6-1,0-5 3,10-8-3,14-10 1,9-3-1,4-5 0,2 0-6,-3-12-5,-6-6 0,-4-2 9,-3-5 2,-2 0 0,-1 2 0,-6 4 0,-2 5 0,-6 7 1,-5 5 0,2 2-1,1 0-2,6 11-5,5 10 7,3 2 7,4-1-1,6-1-5,5-4 3,3-6-3,-3-6-1,6-4-10,-8-1-209</inkml:trace>
  <inkml:trace contextRef="#ctx0" brushRef="#br0" timeOffset="50684.6861">22092 3652 264,'2'-14'70,"0"4"-19,3 3 7,-1 7-36,2 0-22,2 10 0,8 11 0,2 15 1,6 6 19,-2 4-17,2-1 0,0-3-2,-4-6-1,3-5 0,-3-8 3,-4-12-3,-2-5 0,1-6-3,-3-8 3,5-17 0,0-9 0,-1-9-1,-2 0 1,1-3 0,-5-5 0,2-5 0,0 7 0,-4 9-1,2 13-2,-6 18 1,2 9-7,3 0-37,1 24 15,4 8-8,4 7-31,3-3-33</inkml:trace>
  <inkml:trace contextRef="#ctx0" brushRef="#br0" timeOffset="51095.824">22870 3838 92,'0'0'21,"0"1"-10,0-1 6,0 0 40,0 0-2,0-2-7,0-14-25,0 0 7,4-4-5,-4-2-3,0 1-3,0-1-16,-6 2-3,-6 2-2,0 7-3,0 6 5,-6 5 0,-3 0 3,-7 14 8,-6 10-9,1 4-2,3 0 3,10 3 0,7-5-3,10-4 0,3-5 0,2-4 0,18-2 3,7-9 1,3-2-1,6 0-3,-6 0-27,-7-2-76,-9-3-45</inkml:trace>
  <inkml:trace contextRef="#ctx0" brushRef="#br0" timeOffset="51941.8141">22182 3768 80,'0'0'24,"0"0"-24,15 0 0,1-1 28,0-2 29,-2 2 2,-1 1-1,1 0-17,6 0-7,10-1-13,12-5 12,12-1-16,10-4-12,6-3 1,6 0-3,-10 0 0,-11 5 1,-23 2-4,-18 3 2,-14 4 1,-4-2-3,-31 2 5,-24 0-10,-13 13 7,-10 7-2,3 0 1,10 0 1,13 1-1,11-1-1,20-3-3,20-6-3,5-3-10,24-2 16,24-5 5,13-1 1,16-3-1,8-12-5,7-2-11,-6 1 0,-10 2 5,-25 5 4,-23 9-32,-28 0 0,0 9-10,-30 13 36,-14 4 8,-10 2 7,-4-1-4,8 1 1,7-4-2,9-2-1,13-2-1,8-5 0,11-5-1,2-5-2,6-5 3,25 0 3,19-6 2,11-17-5,9 1-4,6-3-32,2 0-50,-3-1-64</inkml:trace>
  <inkml:trace contextRef="#ctx0" brushRef="#br0" timeOffset="54447.8707">23410 3412 456,'4'-21'43,"-4"2"-5,0 18-38,0 5-8,0 24-3,-14 20 11,1 13 5,2 2-3,1 0 1,4-10-2,3-6 0,3-6-1,0-9 0,0-5 1,0-13-1,0-3 0,0-8-1,0-3-4,0 0 5,0 0 1,0-3 7,0-10-7,6-2 1,2-3-2,2-1 2,1 2-2,9 0-1,5 5 1,5 3 0,3 7-1,1 2 0,2 0 0,-1 14-1,-7 5 0,-6 1 1,-10 3 0,-9 2-3,-3-1-5,-12 2-4,-19-5-20,-12-3 21,-7-6 12,1-5 4,4-7-4,1 0 1,9 0 2,7-2-2,6-5 2,11 1 1,10 4-4,1-1 0,0 1-4,17 0 3,11 1-3,10 1 3,6 0 1,9 0-2,2 0-16,10 3-13,-6-3-23,-1 0 1,-3 0 8,-10-2-2,-4-11 37,-10-4 10,-7-4 4,-8-2 12,-8 2 38,-5-2-2,-3 3-12,0-2 3,0 3-33,-6 7 4,-3 4 6,0 3-18,-2 5-1,1 0 6,-6 5-5,-2 14-2,0 6 0,1 2 0,5 3 7,3 0-7,1 1 2,5-4 0,3-4-2,0-4 0,0-5 1,8-5-1,7-6 2,8-3 0,8 0 3,2-3-4,4-11-1,1-7-4,-1 0 1,-8-2-4,-7 1-2,-13-2-4,-9 3 1,0 2-10,-19 1-36,-15 4-20,-10 6 50,0 6 28,8 2 1,8 0-1,10 0 6,14 0-6,4 2-11,5 3 9,25-1-14,14-4 14,7 0-21,7 0-37,-2-4-20</inkml:trace>
  <inkml:trace contextRef="#ctx0" brushRef="#br0" timeOffset="55378.8145">24264 3725 0,'19'-12'93,"-8"7"-3,-11 2 7,0 3 0,0 0-97,-12 5 7,-5 12 5,1 10-11,2 0 5,7 0-5,3 0 11,4-3-8,0 0-2,5-5-1,8-8 1,3-6-1,0-5 2,7 0-1,-1 0 2,1-12 0,-3-5-3,0-3-1,-4 1 0,-3 7-2,-5 2 1,-4 4 1,-2 5 0,-2 1 0,0 0-1,0 4-8,0 12 9,-2 1 3,2 5 2,0-6-3,0-3-1,7-2 1,9-5-2,9-2 1,5-4 1,5 0-2,8-6-14,-4-9-19,0-5-16,-3-2 20,-4 3 24,-7 1 5,-13 5 5,-7 3 10,0 3 43,-5 5-17,0 2 7,0 0-26,0 0-22,0 4-13,-2 11 13,-6 5 0,-1-2 1,3 5 1,-3-6-2,5-3-6,1-3-22,-1-6 10,4-2-10,0-3 1,0 0 27,0 0 0,0-5 3,0-5-2,0-4-1,0-2 13,2-1-12,4-1 1,3 0 15,-3 2-16,0 2 1,0 5 7,-1 3-6,-2 4 16,-1 2-5,-2 0-10,2 0-4,1 0-9,1 13 6,-1 7 3,0 5 0,-3 0 3,0 4-1,0-4 4,0-6-6,0-5 2,0-4-2,-3-6 0,0-1-1,2-3 1,1 0 4,0 0 6,0-3-1,1-14-9,13-5-14,8-4 9,2-1 3,6 0-19,-3 6 5,1 4 7,-5 7 8,-4 6 1,-7 2-3,-4 2 3,-4 0-6,-4 8-1,0 11 7,0 6 3,0-1 0,-2 6-1,-1-4 0,2 1 1,1-7-3,0 0-30,0-5-105,0-6-50</inkml:trace>
  <inkml:trace contextRef="#ctx0" brushRef="#br0" timeOffset="55873.9147">25203 3934 175,'5'-16'78,"-5"3"-21,0-3 9,0 2-34,-6 2-19,-10 2 12,-5 7-21,-3 3-1,-8 0-4,2 2 1,4 12 0,5 6-3,7 3 3,6-1-3,5 0-2,3 0 1,0-4 4,16-3 7,9-6-3,5-6-2,4-3-2,2 0-11,2-10-19,-1-9 5,-4-5-7,-5-4 14,-7-5 9,-9 2 3,-9-5-7,-3-1-4,0-1-3,-12-4-2,-5-4 22,0-2 1,2 1 0,1 6 7,7 14 23,4 9 25,3 12 7,0 6-43,0 11-20,0 19-1,0 15 1,0 11 23,0 1 8,0 5-14,0 1 6,0 4-12,0-2-8,0 0-1,0-4-2,0-11-37,-15-18-278</inkml:trace>
  <inkml:trace contextRef="#ctx0" brushRef="#br0" timeOffset="57200.419">2670 5368 432,'3'-19'67,"-3"8"-20,0 5 1,0 5-27,3 1-21,0 0-1,9 15-7,3 11 8,0 9 3,7 4 0,-1-3-1,2-2-2,1-12 0,2-6 0,-5-5 0,-6-9 0,-2-2 2,-5 0-1,-1-16 1,1-7 2,4-7-3,-3-7-1,-2-4-1,3-1 1,1 0-5,1 0-8,0 5-9,-2 4-17,-2 8-16,2 13-9,1 12-50,0 0-1,9 18-14</inkml:trace>
  <inkml:trace contextRef="#ctx0" brushRef="#br0" timeOffset="58137.9172">3337 5380 289,'-12'-14'29,"3"0"16,-1-3-3,-1 2-17,1-2-14,-2 5-8,0 7 0,-4 5-3,-1 0-2,-5 7 2,-2 18 0,-4 6 2,1 3-1,6 2 0,3-2-1,9-5 0,7-2-1,2-8-3,0-10 4,17-1 0,8-8 0,5 0 0,3-14 1,1-8-1,0-3 0,-4-1-4,-7-3 4,-9 6 0,-6 2 0,-5 5-1,-3 8 1,0 5-2,0 3-13,-3 0-3,-3 15 15,3 7 3,1 3-5,2 1 5,0-5 0,5-1 0,9-6 7,5-4-6,-4-8 3,10-2-3,2-2 5,3-13 0,0-9-1,4-2-3,-1-4-1,-3 0-1,-5-3 2,-4 4 0,-11 1-1,-5 6 0,-5 5 2,0 2-3,-6 6-1,-3 8-8,-3 1 2,3 0 7,6 13 0,-1 5-11,4 5 4,4-1 7,15 2 4,1-1 4,5-3-7,2-3 0,-1 0-1,-7-2-8,-6-1-3,-10 1 3,-3-1 8,0 3-7,-16 5 7,2 0 5,1-3 0,4 1-3,6-3-2,3-5-2,0-2 0,8-4 2,17-6 4,8 0 1,13-5-1,10-11-1,1-5-3,0-7-1,-8 2-12,-10-6 11,-2 4-2,-16-2 3,-8 10 1,-8 4 2,-5 8 30,0 4 4,0 4-2,0 0-32,0 5-2,0 14 0,-2 2 0,0 6 3,2-5-2,0 2 1,0-4-2,0-4-23,4-6-37,3-4-123</inkml:trace>
  <inkml:trace contextRef="#ctx0" brushRef="#br0" timeOffset="58311.2666">4250 5000 207,'-8'-9'147,"2"9"-110,5 0-37,1 26-10,0 11 10,0 13 0,1 6-66,10 0-149</inkml:trace>
  <inkml:trace contextRef="#ctx0" brushRef="#br0" timeOffset="58754.2626">4564 5467 333,'2'-17'50,"-2"-4"-22,0 8 23,0 3-6,-13 3-44,-7 5-1,-8 2 0,-4 3 2,0 13 1,-1 6-5,6-1 4,3-1-2,12 1 0,4-4-3,8-4 1,0-6-4,10-2 5,5-5 0,7 0-6,2 0-1,0-10-10,-2-5 0,-4-1 10,-4 2 5,-4-1 0,-6 5 3,-2 6 0,-2 2 1,0 2-1,0 0-2,0 14-3,0 10 5,0 0 0,6 0 0,6-1 1,4-6-1,1-3 1,2-8-1,5-6-9,1 0-73,-2-13-29,-1-8-93</inkml:trace>
  <inkml:trace contextRef="#ctx0" brushRef="#br0" timeOffset="59757.2622">4776 5229 101,'3'-52'56,"0"3"-9,0 9-10,-1 11 21,-1 16 29,0 13-24,-1 0-62,0 27-1,0 15 0,0 11 10,0 9-3,0-1-5,0-2 6,0-3-5,0-7 0,0-6-3,0-13 1,0-8-1,0-10-14,0-7-12,0-5-1,0 0 14,7-16 6,3-4-7,5-3 12,3-3 2,3 6-1,1 3-1,2 3 2,0 6 0,6 4 0,-5 4 1,2 0-1,-9 7 1,0 12-1,-11 1 0,-7 4 0,0-2-1,-12 1-1,-13-3-29,-8-3 12,-4 0-21,0-9 27,-1-2 8,7-4 5,3-2 1,3 0-1,14 0 5,5-4 11,3 0-9,3-3 3,0 2 0,15-3-6,12 0-4,4-1 1,3-2 0,5 0 0,6-3 0,1-3-1,6-5-2,6-1-23,-4-7 14,-4-1-6,-3-3 15,-16-3-22,-8-6 16,-10-2 8,-10-6 1,-3-3-1,0 0 3,-12 4 4,-7 4 10,2 9 19,1 10-7,4 13 38,6 8-23,0 6-12,-2 11-32,0 21 2,0 16-2,-2 10 6,7 9 2,1-1 6,1 4-6,1-7-4,0-7-1,3-6-3,13-8 4,2-6-4,3-6 1,1-7 0,0-3-1,6-10 1,3-6 0,6-4 2,2 0-1,6-14-2,6-9 0,-4 0 0,-5-4 0,-5-2 0,-11 3 0,-10-3 0,-13 2 2,-3 0-2,-3 3 0,-19 5-4,-7 7-4,1 9 5,3 3 3,1 3-1,6 16 1,6 3 0,8 4 0,4 2 1,4-2 4,20 3-3,7-9 3,7-2 2,12-6-2,7-7-4,2-5 1,3 0-2,-1 0-8,-9-7-46,-12-7-107</inkml:trace>
  <inkml:trace contextRef="#ctx0" brushRef="#br0" timeOffset="61086.6178">7272 5444 350,'0'-24'86,"0"3"-35,-26 11-45,9 10-1,-6 0-5,-7 8 0,2 11 1,-2 10 4,3 1-1,4 6-3,7-2 0,6 3 0,10-6-1,0-4 0,21-6-1,18-5 1,13-3 1,17-10 3,7-3-4,11 0 0,-6-13-14,1-4-2,-4 0-6,-14-5 11,-12-2 5,-15 2 6,-13-2 0,-12 4 1,-9 0 14,-3 2 21,0-2-13,-12 6-5,-6 2-11,-4 3-4,1 4 1,-6 5 2,-4 0-3,-2 3-3,2 14-1,4 6-1,6 6-1,7 0 1,2 1 1,8-6 2,4 2-2,0-7 2,0-6-2,11-1 1,5-10-12,6-2-3,1 0 2,8-2 5,-2-10-4,-3-5-3,-3-2-1,-3 1 7,-4 2 8,-5 5 1,-6 2 0,-4 7 0,-1 2 0,0 0 0,1 13-9,3 6 9,2 4 1,3-3-1,9-3 1,1-5-1,-1-7 0,3-5 0,4 0 2,5-3 0,3-11-2,-2-9-4,0-1-20,-1-2-8,-6 2-2,-7 9 19,-6 3 14,-7 5 1,-4 5 3,0 2 16,0 0-13,-1 9 2,-9 11 14,3 5-8,-1-2-7,2-1-4,4-5-2,2-6 3,0-3-1,0-5-3,0-1 0,4-2 1,12 0 3,3-12-2,4-5-1,-2-3-1,4-1 0,5-1-2,-2 0 1,-1 0-1,0 5 1,-2 3 1,-4 4 0,-6 9 0,-1 1 0,-1 0 4,-3 14 6,3 3 8,1 4 8,0 0-8,4 2-5,1-6-8,2-2-4,7-6-1,5-4 3,4-5-3,3 0-72,-1-5-154</inkml:trace>
  <inkml:trace contextRef="#ctx0" brushRef="#br0" timeOffset="62068.4054">9464 5277 311,'0'-31'68,"14"10"-24,-7 9 19,-2 10-5,-5 2-48,0 12-10,0 19 0,0 15 4,0 10 9,0 0-9,-3 2 0,-3 0-3,3-8-1,3-8 3,0-13-3,0-12 0,0-9-3,0-7 2,0-1 1,0-2 4,0-15-2,12-10-2,5-2 0,3-3-2,5 2-3,7 8-1,5 5 2,0 9 0,-1 8 1,0 0 1,-3 4 0,-8 14 1,-8 3 0,-13 2-1,-4 1 1,0-1-16,-24-1 0,-19-2-9,-2-6 9,-6-6-11,-5-3 15,4-3 2,7-2 10,4 0-1,15 0 2,9 0 1,14 0-1,3-1-4,9-3-1,21 0-11,15 1 16,7 0 0,9 2 0,3-2 0,3 1 0,-1-3 0,-5 0 0,-4-2 1,-11-1-1,-7 0 2,-9-1-1,-8-1 0,-10-1 0,-3-4 2,-3 1 0,-5-3-2,-1-3 2,0 3 6,-1 0-5,-12 0 2,-1 7-5,-2 5-2,-1 5 2,2 0 2,-2 11 6,1 15-6,6 6-2,1 7 14,9-3 2,0-2-6,13-5-7,16-7-2,8-6 5,12-10 3,12-6 0,7 0-6,3-11-4,-1-13-24,-6 0-79,-11-6-153</inkml:trace>
  <inkml:trace contextRef="#ctx0" brushRef="#br0" timeOffset="62736.6002">11468 5961 6,'-8'-5'431,"8"-7"-406,2-5-6,24-7-13,11-5-4,11-4-1,3-6 1,7 4 4,-1-2-3,-2 4-2,-6 2 2,-15 4-1,-12 1 0,-14 4 1,-8 2 1,-1 3-4,-18 5-2,-2 8-8,2 4 7,8 0-1,5 0 2,6 12-8,0 5-2,2 2 7,13 2 5,7 1 2,3-2-2,1 2 3,-1 2-2,-3 0-1,-7 3 1,-10-2-1,-5 3 0,0 1-1,-15-3 1,-3 0-4,1-6 9,6-5-4,9-1-1,2-6-6,3-3 4,24-5 2,10 0 2,18-10-2,6-8-7,4-2-22,-2-3-58,-5-1-31,-6 5-21</inkml:trace>
  <inkml:trace contextRef="#ctx0" brushRef="#br0" timeOffset="63079.8171">12318 5789 44,'-17'0'173,"9"2"-145,8 1-19,0-1-6,6 1 2,13-1 44,11-2-16,3 0-14,1-5-13,4-6-4,-3-4 0,-4-1 1,-4-2-2,-3-2 0,-9 3 2,-8-2 1,-7 2-2,0 5 2,-3 1 6,-20 3-10,-6 8 10,-2 0-5,-2 8-5,3 13 0,6 8 0,9 2-6,12 5 6,3-2 0,11 0 0,26-3 1,12-10 4,17-7-3,10-11-2,9-3-6,-3-8-62,-3-14-21,-7-3-21,-5-3-25</inkml:trace>
  <inkml:trace contextRef="#ctx0" brushRef="#br0" timeOffset="63311.8027">13135 5707 107,'0'-16'116,"-15"2"-34,-7 7-40,1 5 5,4 2-14,1 5-16,3 18-17,3 10 0,2 20 0,2 10 22,0 16 2,-4 13-9,-2 8 8,-5 9-13,-1 2-5,0 5 0,-1-10-3,-2-11-1,2-13 0,1-14 0,1-18 0,7-15-1,4-20-10,3-15-43,3-6-13,0-26-36,0-16-97</inkml:trace>
  <inkml:trace contextRef="#ctx0" brushRef="#br0" timeOffset="63560.4811">13026 5713 352,'31'-13'31,"4"5"-30,14 4 17,0 4-3,-5 7-11,-6 13 0,-5 10 0,-12 2-2,-12 2-2,-9 0-1,-13 1-12,-23-5-4,-16-3 13,-5-5 2,-6-6-59,12-5 51,7-5-7,13-1-68,8-4-61</inkml:trace>
  <inkml:trace contextRef="#ctx0" brushRef="#br0" timeOffset="64199.3116">13451 5184 265,'11'-49'55,"-2"6"36,-2 17-47,0 9 1,-3 11 0,-4 6-24,0 6-21,0 29-16,0 22 16,0 20 1,-6 10 10,0 8-2,6-1-5,0-9-2,1-5-2,19-13 1,3-7-1,9-10 1,5-15 0,2-15 2,6-14-3,7-6 0,-6-6-6,2-21-5,0-9 1,-7-7-2,-5 1 6,-6-2 3,-12 5-1,-14 3-5,-4 10 9,-6 6-6,-15 10-8,-6 9 14,-2 1 3,0 7-3,3 12-3,5 5-3,7-1 6,8 0 0,5-3 0,1 1-5,0-10-16,1-2-12,13-6-4,3-3 22,3 0-9,1-3-12,1-11-8,-1 4 13,1-2 12,2 1 13,-4 5 6,-7 3 0,-1 3 8,1 0 3,0 5-2,1 12 7,1 2 13,3 2-11,0 2-9,5-2-8,3-6 3,3-3-4,-1-7-13,3-5-103</inkml:trace>
  <inkml:trace contextRef="#ctx0" brushRef="#br0" timeOffset="64451.6396">14521 5514 181,'4'-16'95,"-4"2"-21,0 11 10,0 3-48,-13 0-32,-10 13 8,-2 13-11,-5 5-2,7 7 2,6-1-1,5-2 1,8 0-1,4-4 0,0-1 1,22-8 3,5-5-1,6-8-3,2-9-21,6 0-22,3-9-24,-7-10-15,0-4-33,-6-2-53</inkml:trace>
  <inkml:trace contextRef="#ctx0" brushRef="#br0" timeOffset="65179.4137">14740 5653 143,'-12'0'28,"-1"0"11,4 3-6,3 7-21,4 1-12,2 3 9,0-3 4,9-3 7,10-2 2,1-3 4,7-3-11,4 0-10,5-7-1,-3-6-3,1-7-1,-4 2 0,-8-3-1,-2-2 1,-11 4 0,-8 0 0,-1 2-2,-10 5-16,-20 9 13,-6 3 5,-7 10 1,-5 18-1,0 7 12,11 4 1,8 2-13,16 2-6,13-2 6,8-4 4,27-8 1,15-7 0,11-10-2,8-8 0,7-4-1,1 0-2,5-13-11,-1-6-15,-2-5 11,-9-6 11,-9 0 1,-10-1 3,-20-3 8,-12 1 36,-19 5-26,-4 5 6,-27 4-10,-10 10 0,-9 5-13,-3 4 2,1 9-2,10 11 2,8 4-1,15 2-2,10 4-1,9-4 1,0 0 0,19-8 6,8-6-4,6-8-2,4-4-3,3-1-17,-1-17-4,-3-8-17,-3-8-7,-6-5-26,-3 0 19,-4-8-5,-6-3-2,-5-4 62,0-3 20,-5-1 7,-1-5 36,-3 6-18,0 5 26,0 14 15,0 16 15,0 12-29,0 10-28,-3 5-44,-5 31-10,2 18 7,0 18 3,6 15 4,0 2-1,0 4-3,3 9 0,-3-4-5,-8-13-143</inkml:trace>
  <inkml:trace contextRef="#ctx0" brushRef="#br0" timeOffset="66612.5901">16825 5528 327,'-3'-28'58,"-2"9"-3,5 12-4,0 5-14,0 2-14,0 0-23,0 10-5,-5 24-8,-7 15 13,-3 12 6,2 4-3,-4-1 1,4-1-1,2-10-3,0-9 2,4-10-2,3-15 1,1-7-1,3-9-3,0-3-6,0 0 9,0-15 0,14-8-4,6-8-1,6-3 5,4-4-2,10 4-7,0 8 1,5 9 5,0 10 1,-2 7-1,-7 4 0,-10 19 0,-5 8-18,-13 3-1,-8-1-7,-3-5-8,-27-3 18,-3-5 6,-14-6 5,-4-6 1,3-8 6,-4 0 2,3 0 6,11-3 8,12-4 0,9 0 8,15 0-14,2 2-7,14-2 12,22 1-14,16-1 0,14 3 0,3-1 0,5-1-7,-2-3-11,-3-4 16,-8-1 2,-4-3 0,-17-2-3,-13 2-2,-15-3 5,-12 6 0,0 5 0,-20-1 2,-6 8 0,-5 2-1,-1 0 10,5 2 0,11 11-11,9 6-7,7 0 5,0-1 2,23-5 6,13-5-2,9-4-1,4-4-3,6-2-1,1-17-5,-4-3 3,-4-5 3,-9 3 4,-13 1-4,-9 0 2,-10 7 0,-7 8 6,0 3 15,-15 5-5,-4 0-13,-5 27-5,4 19 1,3 16-1,3 16 3,10 9 18,4 6-14,0 12-4,3-1 3,13 0 0,-2-4-3,-5-5-2,-7-7-1,-2-11 0,-7-11 0,-15-17-11,-4-18-13,-8-15 1,-3-16 11,-7-5 0,-6-26 11,2-12 1,-1-12 0,6-7 0,13-10 2,16-4 2,14-9-1,14-2 2,37-1-5,20 1-5,15 7-56,11 5-90</inkml:trace>
  <inkml:trace contextRef="#ctx0" brushRef="#br0" timeOffset="67370.9223">18687 5717 323,'0'-26'38,"0"1"-28,0 8 57,-9 2-41,-7 7-23,-8 6-1,-3 2 6,-7 13-5,-1 13-3,-1 10-3,2 6 3,7 3 0,6 2 1,6-6 0,8-10 1,5-8-2,2-7 0,0-11-22,14-5 2,5 0 13,2-8 7,3-16-3,1-2 3,-2-5 0,-4-1 1,1 3-1,-8 9 0,-2 7 0,-4 5 2,-6 8 5,0 0-7,0 9-2,0 15 2,0 6 6,0 3-3,0-4-1,10-7-2,4-7 0,4-4 1,9-6-1,-1-5-3,4-2-59,-3-12-58,1-6-44</inkml:trace>
  <inkml:trace contextRef="#ctx0" brushRef="#br0" timeOffset="67715.8451">18847 5743 190,'0'-5'109,"0"5"-51,0 0-48,0 9-6,0 15 3,0 6 11,0 5 8,0 0-14,0-3-9,0-4 0,0-3 0,0-6-3,0-7 1,0-4 0,0-8-1,0 0 0,0 0 1,0-17-1,0-7-8,13-10 1,3-2 7,7-3 0,2 0 0,6 10 0,2 6 0,-3 10 0,4 5 3,2 8 1,-1 0 6,0 13-3,-5 9 18,-3 6-16,-9 4-7,-9 4-1,-8 0 2,-1-5-3,-9 1-17,-14-5-57,-10-8-107</inkml:trace>
  <inkml:trace contextRef="#ctx0" brushRef="#br0" timeOffset="68435.8184">19680 5779 58,'0'-17'198,"0"1"-145,0 2 19,0 3-22,0 6 8,-3 2-25,-7 3-22,-7 0-8,-13 19 3,-7 12-6,-3 5 2,3 4-2,7-2 1,9-5-1,11-4 0,5-7 0,5-3 0,3-7 0,19-9 1,14-3 2,3 0 0,7-12-3,-1-10-3,-2-3 2,-10-6 1,-9-2 0,-8 3 1,-11 1-1,-5 2 0,-12 8-1,-15 2-11,-4 8 6,-2 9-4,4 0 7,10 0-1,7 2-10,9 7-30,3 2-6,0 0-13,9-3-24,13-2 30,8 2-45</inkml:trace>
  <inkml:trace contextRef="#ctx0" brushRef="#br0" timeOffset="69049.8085">20075 5478 208,'16'-45'81,"-2"4"-37,0 12 12,-4 5 9,-4 14-10,-4 8-11,-2 2-36,0 19-8,-3 22 0,-14 20 10,-2 11-2,-2 8-4,2-2-2,5 6 1,-2-7-3,8-6 0,1-15-27,2-15-27,4-15-46,1-16-87</inkml:trace>
  <inkml:trace contextRef="#ctx0" brushRef="#br0" timeOffset="69590.6931">19978 5752 198,'-13'-28'45,"9"11"20,1 3 3,3 3-17,0 4-21,21 0-24,11 0-5,10-1-1,9-2 1,7-1-1,3-1-12,5-4-11,-5-2-15,-3-3-17,-12-4-6,-7 1 35,-13-3 23,-12 0 3,-7 7 10,-7 2 34,0 6 18,0 7-9,0 4-21,0 1-17,-9 6-15,-8 23 0,-3 8 4,-2 13 3,4 1-2,3 4 4,-1 2-5,2-1 0,3-4-3,0-2-1,4-13 1,4-15 0,1-13-1,2-4 0,0-5 0,0 0 1,0-5-1,5-12-4,11-9 1,5-6 2,0 1-1,-1-1-3,-1 8 1,3 10 3,-5 9-1,-2 5-1,1 0-2,-3 5 0,1 9 4,0 8 1,2 0 1,1 0 0,0-1-1,4-6 0,-1-1 0,-1-5-6,-2-3-115,-2-1-67</inkml:trace>
  <inkml:trace contextRef="#ctx0" brushRef="#br0" timeOffset="70265.7992">20797 5849 357,'0'0'27,"0"0"-12,5 0-13,8 0 5,4 0 5,8 0-2,-4-4-9,3-5 0,0-2 2,-6-6-1,0-2 0,-1 1-1,-5-3-1,-4-2 1,-7 6-1,-1 2 0,0 2-4,-15 6-14,-5 6 18,-3 1 4,2 3-4,-1 16-3,7 2 2,8 8 1,5-3-1,2-2 6,0 1-5,8-5 7,9-4-3,9-6 0,2-5 2,6-5 7,5 0-6,4-5-4,0-12-1,-3-8-1,6-4-1,-6-2 3,-4-4-2,-9 5 0,-8 1 0,-10 4 1,-9 2-2,0 6 0,-14 7-3,0 5 3,2 5 0,4 0 0,2 5-9,6 14 1,0 3 8,24 4 1,4 7 2,5-3-3,3 2 0,-6-4-23,-3-1 9,-10-4-30,-7-6 3,-10-3 20,-11 0 10,-16 0 11,-3 1 1,1 0 17,8 2 10,6-3-6,6-2-18,9 1-4,0-2 5,18 1 3,16-5 24,18-4 0,17-3-16,7 0-13,3-5-3,-5-9-29,-2-6-124</inkml:trace>
  <inkml:trace contextRef="#ctx0" brushRef="#br0" timeOffset="72537.8101">22792 5327 373,'0'-9'38,"3"7"8,4 2-17,0 9-29,0 21 0,-4 15 15,-3 8 1,0 8-7,-3 3 4,-11 1-9,-7 1-1,-1-1 0,-2-6-1,1-6-1,0-19 1,12-12-2,2-14-3,8-7 2,1-1 1,0 0 5,3-19-2,15-10-3,4-12-4,8-2 3,3-1 1,-1 7-2,1 9 0,5 14 1,2 8-3,3 6 1,-1 0 0,1 14 2,-12 9-1,-11 7 0,-11-2-17,-9 3-7,-6-5-3,-24 1-1,-15-8-3,-14-2-25,-4-7 25,-7-3 22,1-1 11,7-5 1,12 2 3,13-3 5,19 0 0,11 0 4,7 0-12,15 0 10,24 0-6,13 0 1,18 0-5,3 0 0,3-7-1,0-6-2,3 1-1,-1-5 3,-4-2 0,-10-3 0,-11-1 0,-15 0 2,-18 1-2,-9 0 11,-11 0 30,0 4-11,-13 1-24,-10 4-6,-2 6 14,-1 5-8,-1 2-6,4 0 0,4 7 2,4 13-4,8 4-6,5 5 8,2 3 6,0-1-5,14-5 0,11-1-1,3-6 3,7-8-1,-1-5-1,-3-4-1,-1-2-6,-5 0-2,-7-8-1,-9-8 9,-7-5 0,-2-4 0,-6-2-8,-17-2 8,-2 3 2,1-3 0,6 9-1,4 4 3,4 5-4,9 7 0,1 4-1,0 0-12,3 0 13,15 1 0,5 7 1,13 2 0,5-3 1,1-4-1,7-3-1,3 0 0,-6-2 0,2-10-1,-5-3 1,-8 1 0,-9-2 1,-5 0 0,-10 2 6,-5 4 6,-6 5-4,0 2 19,0 3-28,0 0-9,-12 5 3,-4 12 4,-1 9 3,1 2-2,5 5 0,7 1 1,2-1 3,2-5-3,0-4 0,0-6 1,8-10-1,4-8 0,4 0 0,3 0-1,5-7-2,5-7-6,0-6-3,1 3-4,2-2 7,1 1-12,-7 5 2,-5-2 8,-7 10 11,-6 1 0,-5 4 0,-1 0-3,-1 10 3,2 9 11,2 1-1,6-2-3,2-3-6,2-1 2,10-5-1,2-3 0,3-6-1,3 0-1,-1-9-21,-3-9-42,-6-1 22,-3 0 34,-10 1 7,-2-1 7,-5 9 14,-3 4 30,0 6 0,0 0-38,0 0-13,-2 11-3,-8 11 3,-2 3 2,-3 3-2,1-2 4,1-3-4,3-1 1,2-6 1,1-5-1,5-7-1,2-2-23,0-2 1,0 0 16,14-5-6,5-7 2,10-5 5,-1-2-2,3-3-3,2 1-3,-3 3 7,-6 7 2,-4 3 4,-3 8 0,-6 0 0,-3 0 1,-3 15 5,-1 5 17,1 6 7,4-1-17,3-3-9,4-3-1,4-5-2,8-5 2,8-2 0,8-7-1,0 0-2,8 0 0,-3-14-1,0-4-2,-4-5 3,-9-5 0,-13-5 2,-10 0 0,-12 3-2,-1 0-4,-18 8-4,-17 9-8,-14 11 16,-4 2 4,-4 5-3,8 16 4,10 2-5,13 8-3,12-1-5,14 1 8,0-5 8,24-5-5,9-9 1,12-6-2,11-6 1,4 0-3,-2-13-3,-1-11-3,-2-4 0,-12-6 6,-6-1 1,-12-5 7,-16-4 13,-9-2 1,-37-9-2,-25-1-12,-21 0 8,-18 12-14,-9 17 2,-8 18-8,8 9-2,8 22-180</inkml:trace>
  <inkml:trace contextRef="#ctx0" brushRef="#br0" timeOffset="73871.7983">2815 6883 379,'-4'-17'57,"-1"7"-2,-1 3-3,6 7-34,0 0-18,0 0-5,0 19-7,7 12 12,7 9 5,2 7-1,-2 0-2,4-6-2,-6-3 1,4-11-1,-4-10 0,-2-5 0,-2-7-1,-5-4 0,-2-1 1,-1 0 3,5-20 4,0-12-6,6-16 0,4-9-1,6-4 0,3 0-1,4 2 0,-4 9-4,3 11-14,-6 15-17,-2 14-5,-7 10-15,0 11-64,-2 19 29,1 9-75</inkml:trace>
  <inkml:trace contextRef="#ctx0" brushRef="#br0" timeOffset="74802.0524">3404 6936 284,'-13'-25'25,"2"3"-8,-2 1 16,4 3-17,-2 6-12,0 6 13,0 6 0,-3 0-9,-4 13-3,-4 17-4,-3 6 1,4 9-1,2 3 0,6-2-1,2-4 0,8-10 0,3-10-2,0-8 0,3-11-6,13-3-26,1 0 30,5-17 4,3-6 3,1-7-3,-5-4 1,1-1-1,-1 3 0,-10 7 1,5 11-1,-12 8-1,-1 6 1,-3 0-5,0 15 1,0 17 4,0 5 0,0-3 2,-1-1 1,1-9 0,0-9-2,0-6-1,0-9-1,1 0 1,11-2 8,9-18 29,6-9-28,3-9-7,-2-4 1,6-3-3,-1 6 1,-3 0-1,-3 8 0,-8 5 1,-11 6-1,-5 5 0,-3 8 0,0 7-9,-15 0 9,0 1 9,6 13-8,4 2-1,5-1-11,0 2 11,12-1 0,12 0 4,7-2 0,1-2-1,-1 3-3,-7 0-2,-9 2-21,-15 6-7,0 6 9,-12 3 14,-15 5 7,-4-2 1,3-3 5,5-3 5,14-7 0,9-6-11,0-5 2,25-9-2,12-2 3,17-2 2,12-18-3,3-6-2,1-6-34,-3-5-14,-8-10 9,-9-1 33,-11 1 6,-12 5 3,-13 9 15,-12 8 36,-2 10 6,-6 6-19,-10 9-16,-1 0-18,-2 24-3,4 10-2,4 7-2,7 3 0,4 0 0,0-6 4,4-6-4,7-8-46,2-11-81,1-13-143</inkml:trace>
  <inkml:trace contextRef="#ctx0" brushRef="#br0" timeOffset="74961.2088">4226 6621 287,'-7'0'39,"7"0"-39,0 17-15,0 13 9,13 15-71,2 4-90</inkml:trace>
  <inkml:trace contextRef="#ctx0" brushRef="#br0" timeOffset="75439.8397">4608 7072 289,'3'-25'63,"0"2"-26,1 2-7,-4 2-11,0 2-8,0 7 2,-12 6-7,-1 4-6,-8 0 0,-4 22 7,-7 12-7,3 2 2,-1 3-1,10-3-1,4-7 0,8-1 0,8-7-3,0-9-4,6-2 4,12-9 2,3-1-3,3 0-4,1-14-9,2-5-11,-5-4 8,-2 2 13,-2 0 4,-6 1-24,-6 5 22,1 4 5,-7 6 3,0 5 13,0 0-11,3 13-1,0 6 0,1 6 13,6-2-6,6-1 1,5-1-9,4-6-2,7-7 1,5-8 1,5 0-3,1-18-26,-3-12-85,-4-6-34</inkml:trace>
  <inkml:trace contextRef="#ctx0" brushRef="#br0" timeOffset="76421.7659">5018 6929 62,'6'-54'93,"-5"4"-31,-1 2-18,0 4-14,0 10 16,0 12 13,0 13-6,0 9-16,0 6-37,0 24-8,-7 12 8,-2 6 7,0 10-3,2-1-2,2 4 0,-1 0 2,0-11-2,5-11-2,-1-13 0,2-11 0,0-10-1,0-5-8,2 0 4,11-13 5,4-13-6,6-5-8,3-3-3,2 3 1,8 6 11,0 8 5,0 10 0,1 7-3,-3 0 3,-7 20-2,-9 6-1,-3 3 3,-9 2 0,-6-2 0,-6 0-13,-24-5-7,-5-1-23,-15-4 3,-7-4 3,2-7 19,0-3 12,12-5 6,11 0 0,10 0 3,13 0 17,6 0-2,3-4-11,6-3 13,18-3-20,9-2 0,7-3 2,6-3-1,9-3 0,-7 0 1,3-5-1,-5 1-1,-7-3 0,-6-2 1,-1-2 0,-3-6-1,-8 1 1,1-1 0,-3-5 1,-2-6-2,-1-5 0,-4-5-2,0 0 2,-3 3-2,-7 9 2,-2 8 8,0 16 52,0 10 18,0 9-33,0 4-3,0 5-42,-5 27 1,-11 12-1,-3 13 5,2 5 0,2 2-2,2 3 0,5-2-2,5-3-1,3-4 1,0-7-1,17-8 0,8-6 0,5-12 1,3-5-1,5-8 1,4-9-1,3-3 1,4 0-1,5-16-2,0-7-1,-1-3-9,-5-8 4,-6 0 4,-11-5 4,-10 6 0,-15 2 1,-6 6 0,-2 8-1,-23 5-2,-9 8-8,-5 4 10,-3 5 2,3 18-2,8 7 0,11 6 0,13 6-1,7 0 1,3-4 3,21-4-1,10-6 0,9-5-1,1-4 1,6-3-1,-3-7-1,-1-6-9,-8-3-42,-3 0-65,-5 0-98</inkml:trace>
  <inkml:trace contextRef="#ctx0" brushRef="#br0" timeOffset="76589.3971">6444 7232 225,'1'0'253,"-1"0"-187,0-4-13,0-5-12,0-3-12,0 4-17,0 1-12,-7 3-1,-20 3-50,-19-3-237</inkml:trace>
  <inkml:trace contextRef="#ctx0" brushRef="#br0" timeOffset="108425.892">1175 9353 520,'0'8'0,"7"3"-7,6 7 7,8 1 1,6 3 0,1 2-1,1 3 0,2-1 0,0 1 0,-1-3 0,-2-2 0,-5-3 0,-6-1 0,-6-2-1,1-6-36,-5 2 4,-2-3-15,-2-3-3,-3-4 16,0-2 35,0-5 1,0-15-1,0-7 0,-2-7 8,-2-2 7,-2-3-2,0-1 16,0 1-6,3 5-5,-2 5 17,1 15-3,1 4-6,0 7 5,2 3-22,-8 1-9,-5 25-5,-10 15 5,-8 15 4,0 3-4,-1-1 0,6-3 0,2-4 0,6-13 0,4-6-1,6-12-1,3-11 0,6-4-16,0-5-1,0 0 11,0-18 5,9-15-12,6-11-10,6-9 25,-3 0-2,1 0-18,2 7 13,-9 8 7,-3 17 2,-5 11 1,-4 7 22,0 3-2,0 6-23,0 18-1,-7 15 1,-2 9 10,3-2-2,1 3-7,4-4-1,1-6 0,0 0 0,0-7-23,1-6-27,4-6-76,-5-11-86</inkml:trace>
  <inkml:trace contextRef="#ctx0" brushRef="#br0" timeOffset="108615.0058">1114 9749 359,'-13'-6'67,"3"3"-12,8 3 4,2 0-3,0 0-25,6-8-12,20-3-14,20-1-5,15-6 0,11 4-5,2 2-43,-2-2-83,-8-5-145</inkml:trace>
  <inkml:trace contextRef="#ctx0" brushRef="#br0" timeOffset="112506.5706">2518 9392 339,'-3'-27'24,"9"-12"-17,51-2 6,10-7 15,12 15-14,6 5-12,3 3-2,-10 6-1,-10 6 1,-13 8-4,-16 4-22,-13 1-69,-13 1-41</inkml:trace>
  <inkml:trace contextRef="#ctx0" brushRef="#br0" timeOffset="112784.7802">2840 9225 130,'0'-22'86,"1"0"-7,6 3-6,-4 8 6,2 5-33,-5 5-17,0 1-22,0 5-7,0 22-9,2 15 9,1 4 6,0 12 2,2 0-6,-1 2-1,1 8 0,-2-2 0,0-1-1,-1-3-10,-2-6-65,0-12-29,0-9-101</inkml:trace>
  <inkml:trace contextRef="#ctx0" brushRef="#br0" timeOffset="112972.4575">2658 9934 328,'-3'0'110,"3"0"-89,0 0 3,0 0 22,3 0-8,6 0-18,17 0-6,8-9-10,9-1-4,5 0 0,4 0-8,-3 1-43,-6 1-65,-3-4-155</inkml:trace>
  <inkml:trace contextRef="#ctx0" brushRef="#br0" timeOffset="113443.7974">3263 9651 278,'2'-7'113,"-2"2"-79,3 1-2,2-5-5,10 0-18,0-7-3,13 0 0,3-4-3,7-1-2,3-1-1,-5-2 0,-3-2 0,0-4 0,-8-3 0,-6-4 0,-12-4 0,-3-5-2,-4 4-2,0 5 2,-8 7 2,-5 11 1,4 11 33,0 8-22,-1 0-9,-2 32-3,-7 19 1,0 17 3,3 17 11,10 9 1,6 12 2,0 8-11,0 2-5,9-1-1,7-8-1,0-7 1,4-4-1,-6-7-1,-2-8-13,-9-12-50,-3-15-43,-3-12-138</inkml:trace>
  <inkml:trace contextRef="#ctx0" brushRef="#br0" timeOffset="113611.5156">3152 10326 510,'-4'-21'15,"4"-3"21,3-1-12,23 1-23,13-3-1,15 3-2,9 3-27,2-2-78,1-1-246</inkml:trace>
  <inkml:trace contextRef="#ctx0" brushRef="#br0" timeOffset="114096.2048">5225 9168 385,'6'-21'44,"-4"9"7,1 8 20,-2 4-33,3 9-38,0 33-3,0 17 3,-1 17 24,3 9-13,-5 7-7,1-1-2,-2 3-2,0-8 0,3-13-3,-3-13-34,0-11-28,-3-16-27,-13-12-93</inkml:trace>
  <inkml:trace contextRef="#ctx0" brushRef="#br0" timeOffset="114285.0768">4869 9745 364,'-15'-19'71,"4"11"-37,11 5 21,0 0-10,20 1-31,20-4-12,27-2-2,20-1 1,13 1 0,7-3-1,-5-4 0,-10-2-35,-10-1-42,-13-7-29,-14-1-53</inkml:trace>
  <inkml:trace contextRef="#ctx0" brushRef="#br0" timeOffset="114651.7771">5672 9339 105,'-32'-32'140,"7"10"-53,10 11-8,7 8-23,5 3-24,3 19-32,0 18 1,0 14 9,3 7 14,9 4-10,0 1-9,0 2-2,-3-4-2,-6-8-1,-1-7 0,-2-11 1,0-12-1,0-6-1,0-9-2,0-6-11,0-2 5,0-12 8,0-15-18,16-11-2,2-6 18,4 1 2,2 4-4,1 7 4,-5 14 1,1 7 6,-4 11 3,1 0-6,2 15-1,2 11 10,-1 6-6,0 0 9,3 1-12,-2-6-1,4-2-2,-4-5 1,3-5-1,-4-5-46,-4-5-101</inkml:trace>
  <inkml:trace contextRef="#ctx0" brushRef="#br0" timeOffset="115716.1105">6144 9783 341,'0'2'22,"5"-2"-18,0 0 29,9 0-4,4 0-13,7-3-6,5-7-8,-2-2 0,1-3-1,-4-4 1,-4 0-1,-2-1 0,-11-2 0,-5 1 0,-3 6 0,0 4 7,-9 8 3,-12 3-9,2 7 9,-4 17-10,-2 10 3,10 1 6,2 5-7,8-6 4,5 1-6,0-5-1,2-3 1,14-10-1,2-1 2,7-8 0,2-8 2,6 0-2,3-5 0,2-18-1,1 0 0,-3-10-1,0-1 0,0-5-1,-2-8 1,-3 2-2,-6 3-4,-5 4 0,-5 15 3,-11 9 3,-2 7 0,-2 7 0,0 0-7,-3 12 6,-5 8 0,7 4-1,1 6 2,0-4 0,12 2 0,4-5 0,4 1-2,-7-3-15,2-4 1,-9-2 3,-3 0 10,-3-2 3,0 2-1,-15-3 1,-3 8 1,3-1 3,3-2 5,3 2-3,8-2 0,1-3-4,0-6-2,13-1 2,13-4 2,11-3 5,9 0-7,1-3-2,3-9-2,-2-2-27,-7-3-19,-6-2-52,-8-1 16,-15 1 1,-8 2-7,-4 5 90,0 2 2,-15 4 123,0 4-44,0 0 3,2 2-28,10 0-14,3 0-17,0 0-21,0 0 0,3 0 3,12 0 12,6 0-3,-2 0-8,4 0 1,-1 0-4,-1-9-1,0-4-1,3-3 1,-7-1-3,0 0 0,-6-5 1,-6 3-2,-5-1 1,0 3-1,-10 3-1,-11 9-2,-9 5 1,-1 2 2,-2 20 0,2 7 3,8 7 3,9 1-3,9-3 8,5-2-8,15-2 0,16-9 3,11-2 3,10-5-5,6-11-2,0-3 0,-1 0-2,-8-10-18,-10-8-41,-3-1-88,-15-8-226</inkml:trace>
  <inkml:trace contextRef="#ctx0" brushRef="#br0" timeOffset="116534.5309">8783 9898 274,'18'4'72,"-4"-4"-22,-1 0-6,-2-2 20,1-8-28,1 1-12,8-8-16,5 0-2,2-3 4,-1-4-3,1-3-1,-4 0 0,-3-1-2,-6 4-2,-7 1-1,-8 3 0,0 12-1,0 5 0,-8 3 0,-11 14 0,-3 18 0,-3 5 0,6 9 1,5-3-1,12-4 0,2-7 1,0-7-1,12-6 0,6-10 1,7-7-1,8-2 0,4-9 0,1-13 1,5-7-1,7-5 0,1 0-2,0-2 2,5 2 0,1 0-1,0 5 1,-4 6 0,-5 12 0,-3 11-1,-14 0 1,-4 19-1,-9 9 1,-5 5-1,-7 4 1,-6 0 0,0-2 0,-16-6-2,-12-4 0,-12-4-16,-14-7-4,-9-7-16,-13-7-26,-3 0-39,-8-3-78</inkml:trace>
  <inkml:trace contextRef="#ctx0" brushRef="#br0" timeOffset="116901.7888">9063 9350 298,'0'-7'39,"0"3"27,0 4 6,-1 0-50,-7 0-18,-1 0 0,2 0-4,-1 12 0,4 1-2,1 0 2,1-2 0,2 0 0,0-2-1,0-1 0,11-5 1,11-3 3,3 0-2,3 0 1,-2-11-1,0-5 0,-7-3-1,-7-1 1,-12-3 11,0 0 2,-11-2-4,-17 9-4,-12 13-6,-9 3 1,-8 13-2,3 24-10,6 8-84,5 2-233</inkml:trace>
  <inkml:trace contextRef="#ctx0" brushRef="#br0" timeOffset="119841.7786">11123 9828 319,'0'-42'27,"-6"2"-4,-13 12 13,8 3-3,2 0-8,2 3-3,-1 7 1,-1 3-10,-2 7 5,-8 5-8,-6 7-10,-6 21-3,-7 14 3,1 7 4,6 0 0,6-3-2,10 0-1,6-8 0,9-6-1,0-6 0,0-9 0,16-7 0,5-7 1,4-3 2,3-4-1,2-18-2,2-3 0,-4-7-5,-2-2 2,-2 3-2,-7 4 0,-5 3 4,-6 12 1,-2 5 1,-2 7-1,-2 2-4,0 18-4,3 8 8,3 5 1,3-3 2,6-2-1,2-7-2,2-5 1,6-8 0,6-8 3,4 0-4,2-14-33,4-6-97,-6-9-140</inkml:trace>
  <inkml:trace contextRef="#ctx0" brushRef="#br0" timeOffset="120509.74">12482 9685 338,'0'-14'40,"7"-6"-5,20 4-29,9-5 12,12-8-2,9-2 0,5-5 0,2-1-9,-7-5-6,-3-3-1,-11 1 0,-14-10-1,-9 2 0,-17 1-1,-3 5 2,-14 6 1,-14 9 0,-2 11 20,-6 12 5,-1 8 0,2 25-18,0 30-2,7 24-1,12 24 6,15 15 11,1 10-11,11 5-8,11 0-2,0-2-1,-6-9 0,-6-11 0,2-9-1,-8-16-24,-4-13-22,0-20-36,-16-21-67,-15-21-70</inkml:trace>
  <inkml:trace contextRef="#ctx0" brushRef="#br0" timeOffset="120705.214">12409 10050 427,'0'-13'27,"0"-5"-17,20-2 18,20-7-24,16 2-4,13-3 2,11-1-1,5 3-1,-9 3-40,-6 6-84,-20-1-116</inkml:trace>
  <inkml:trace contextRef="#ctx0" brushRef="#br0" timeOffset="121199.9398">13035 9841 83,'0'-6'230,"0"-7"-171,2-1-24,17-3-15,4-2-15,2-4-1,8-3-1,-2 0 1,-1-1-4,-6 0 1,-2 6 0,-12 1 0,-6 8 0,-4 5 1,0 5-2,-11 2 0,-8 0 0,-1 7 3,2 9-3,8 1-2,4-2 1,6 2 1,0 0 0,15-2 0,6 2 0,1-3 0,5 5 0,-2-4-6,-4 4-8,-7-2-2,-8 3 4,-6 2 7,0-3 5,-14 5 0,-5-6 3,1 1 2,2-3 11,6-1-4,7-4-5,3-1-6,0-2-1,17-3 3,13-3 0,13-2 4,4 0-5,11-10-2,-2-4-20,-2 2-76,-2-5-90</inkml:trace>
  <inkml:trace contextRef="#ctx0" brushRef="#br0" timeOffset="121552.2416">13596 9813 278,'-3'0'47,"3"0"-11,11 0-1,14 0-29,6-7-4,6-2 1,5-3-1,-4-4-1,-5-1-1,-2-3 2,-9-1-1,-7 1 2,-11 0-2,-4 0 1,-3 4 4,-19 5 5,-6 4-3,-7 7-3,4 0 2,0 14 1,3 6 6,7 8-6,10 2-4,10-1-1,1 0 1,15 0-2,16-6 1,10-3-2,4-5 1,12-5 0,0-5-2,-2-5-40,-4 0-78,-9 0-97</inkml:trace>
  <inkml:trace contextRef="#ctx0" brushRef="#br0" timeOffset="121904.4018">14091 9785 250,'-3'-2'61,"3"2"-17,0 0-8,15 0-23,13-1-6,4-5 5,5-3-8,5-1-2,2-4-2,-4-3 1,-5 0 0,-10-5-1,-4-2 1,-12-2-1,-7 6 2,-2-4-1,-7 7 5,-22 5 10,-4 5-7,-3 7 0,-1 2 5,3 17-1,7 5 2,11 9-6,10 2-2,6 1 4,3-2 2,23-2-2,16-4-6,12-10 1,7-4-1,8-8-3,-4-6-2,-1 0 0,-10 0-40,-7-3-56,-3-13-138</inkml:trace>
  <inkml:trace contextRef="#ctx0" brushRef="#br0" timeOffset="122789.7832">15749 9654 204,'0'-19'97,"0"5"-10,-2 8-8,2 1-12,0 5-25,0 0-28,0 8-14,12 14-1,4 11 1,8 5 5,-1 4-1,3 1-3,0-4-1,1 1 1,1-9 0,-4-5-1,6-7 0,-8-8 0,-2-8-5,-6-3-5,0-7 3,-1-20 6,-1-11 1,-3-8 0,4-7 0,4-5 0,-1-5 0,3 4-1,1 9-6,-1 11-12,-2 15 13,1 15-4,0 9-33,3 6-11,-2 24-13,3 6-42,-2 4-47</inkml:trace>
  <inkml:trace contextRef="#ctx0" brushRef="#br0" timeOffset="123780.0382">16587 9757 277,'0'-11'34,"0"1"-8,0-2 34,1-1-35,1 3-10,-2-2 1,0-1-4,0 0-4,-3 1-2,-15 7 4,-7 3-8,-7 2-2,-2 5-1,-3 14 1,2 7 2,5 1 1,10 5-2,4 0-1,10-4 1,6-5-1,0-4 0,10-5 0,13-7 0,9-7 2,2 0-2,3-1 0,-4-13-2,-5-3-5,-2 1-2,-10-2 2,-4 4-3,-7 3 8,-4 3-1,-1 7 3,0 1-9,0 0 7,-1 10 2,-4 8 2,1 2 0,4-3-1,0-2 1,0-2-2,9-4 0,6-6 1,9-3 2,2 0 4,10-13-4,6-11 1,4-3-3,8-7-1,2-3 1,-1-2-1,-3 0 0,-11-3 0,-16 3 0,-14 6 1,-11 7-1,0 9 0,-18 12-3,-5 5 0,-2 0 2,3 22 0,6 3-1,11 7 2,5 2 0,0-2 0,21-3 0,7-3 1,4-6-1,-3-1-10,4-4-9,-8-3-17,-6-5 4,-12 0 21,-7 0 7,0 3 4,-11 4 4,-8 4 15,-2-4 12,4 8-1,4-7-21,9 2-7,4-1 0,0-7-1,19-1 0,8-5 1,12-3 2,7 0 0,8-8-4,2-11-5,-2-3-6,-1-2-11,-5-6-11,-9 2 5,-9-3-18,-7 1 3,-13 2 24,-8 8 19,-2 3 24,0 8 52,-2 4-26,-5 5-2,-2 0-26,3 14-12,0 6 2,4 4 3,2 2 1,0-2 3,11-3-14,2-1-4,1-5 0,-1-6-1,-4-3-2,0-4-41,-2-2-20,-1-2-50,2-15-34</inkml:trace>
  <inkml:trace contextRef="#ctx0" brushRef="#br0" timeOffset="123932.5608">17691 9331 223,'-3'-7'94,"-1"7"-50,3 0-44,-4 25-2,4 8 2,-2 7 0,-1 3-15,4 4-85,-3-3-113</inkml:trace>
  <inkml:trace contextRef="#ctx0" brushRef="#br0" timeOffset="125399.7715">18030 9893 274,'9'-12'97,"-4"-3"-52,4 1-1,0 0 3,3 1-21,-5-1-1,2-1-7,-3 2-7,-6 4-8,0 2-1,-4 7 4,-19 0-6,-8 0 0,-2 12 1,-5 5 0,5 4-1,3-2 0,6 4 0,10-4 0,7-5-1,5-4 1,2-6-1,2-2 0,13-2 0,7 0 0,7-10-2,-3-5-3,0 1-5,-3-1 9,0 3 1,-8 6-1,-5 6 1,-4 0-2,-2 5-2,0 10 1,0 7 4,1-2 0,4 4 0,3-5 0,4-4 0,5-7 0,0-7-1,7-1-20,2-7-14,5-15-6,0-6 1,-8-6 10,6-5 18,-6-7 6,-2-5 6,-1-2 0,-6-8 2,-5 1 8,-6-1 4,-3 1 15,-4 14 0,0 12 7,0 15 8,0 11-18,0 8-2,0 14-24,0 18-6,0 14 6,0 10 0,0 2 1,0 1 2,4 0-2,2-5 0,2-5-1,-4-8 1,-1-10-1,-3-7-1,0-11-5,0-9-3,0-4-2,0 0 11,0-7-1,0-11 0,0-1 0,3-3 1,12 1-1,0 4 1,9 5 0,6 5-1,2 6 1,6 1 0,2 0-1,-4 10 0,-5 5 1,-2 5-1,-4 1 1,-10 0-1,-9 1 0,-6-2-12,-8-6-1,-23 3 3,-7-5-9,-4-5 12,-6-4 6,3-3 1,9 0 1,15 0 1,8 0 4,11 0 5,2 0 2,17-2-4,17-6-8,12-2 0,9-2 0,2-4-8,7-1-3,3-8-5,8 0-6,-5-5 6,-3-6 7,-15-3 6,-14-2 3,-15-8 0,-9-2 0,-11-7 1,-3-1 8,-7 0 0,-10 6 4,-2 6 19,5 14-18,2 16 23,6 11-21,2 6-8,-4 16-8,-3 17 0,0 13 0,0 6 0,3 8 1,0 4 1,1 2-1,5-7 0,2 1 1,0-8-2,15-8 0,10-10 2,7-9-1,5-8 3,9-8-2,1-9 0,8 0 0,4-4-2,-3-18 0,2 0 0,-13-8 0,-6-1-1,-10-6-4,-18 6-3,-11 3 3,-7 6 3,-24 11-1,-12 11-2,-2 0 5,-5 21 0,11 9 1,10 5 2,13 4-1,16 0 0,9-4 0,28 0 5,20-9 4,13-4-6,10-8-4,5-6 1,-1-8-2,-9 0-3,-8-13-33,-15-6-30,-12-4-67,-16-5-122</inkml:trace>
  <inkml:trace contextRef="#ctx0" brushRef="#br0" timeOffset="126569.3754">20332 9914 346,'0'-16'31,"8"1"2,20 3-9,-1-5-10,0-1-10,-1 1 7,-4-3 0,2-3 2,-4-4-7,-4-3-1,-6 4 8,-5-2 0,-5 6-6,0 8 0,-3 7 8,-10 7-13,-6 0-2,3 19-1,-3 14-1,4 4 2,8 5 0,2 1 1,5-4-1,0-8 1,10-5-1,12-6 1,3-5-1,5-10 1,0-5 0,3 0-1,0-13-2,1-9-4,-4-3-2,-2-6 2,-3 3-3,-3-5 4,-5 3 2,-2 3-2,-5 10 0,-2 5 5,-4 9 0,1 3 0,-2 8-9,0 14 9,1 10 5,2 1 4,2 0-5,5-3 1,-1-3-3,6-10-2,1-4 1,-2-8 2,5-5-1,2 0 4,3-19-3,0-7 0,6-5-2,-2-3-1,-3 2 0,-2 3-1,-6 3 1,-3 11 0,-4 5 0,-2 8 0,2 2-1,0 3-3,4 14 3,5 2 1,2 2 0,3-3 0,3-6 1,0-3-1,-1-9 0,-3 0-2,-1-3-42,-4-15-35,-5-7-62,-11-5 9</inkml:trace>
  <inkml:trace contextRef="#ctx0" brushRef="#br0" timeOffset="126929.7852">20557 9260 384,'-22'-5'51,"16"5"-2,6 0-8,2 0-35,21 0 8,3 0-6,9 0 0,1 2-8,-6 4 0,0-5 1,-5 4-1,-4 0-1,-3-3 1,-4-2-2,-3 0 1,-3 0-3,-4-8 3,-4-8 0,0-8 0,-3-3-2,-19 0-3,-9 2 4,-5 7 1,-6 6 0,-3 10 1,5 2 0,4 2 0,9 19-2,7 13 0,14 10-31,6 2-24,1 14-110</inkml:trace>
  <inkml:trace contextRef="#ctx0" brushRef="#br0" timeOffset="127573.7705">22605 9614 233,'-22'-14'22,"14"1"14,8 7 51,0-5-40,18-3-27,12-3-12,13-4 13,8-3-6,11-3-5,-1-4 0,1-3-3,-10 0-2,-12-5-1,-5-5-1,-10-1-3,-11-5 2,-9 3-2,-5-2-2,-5 6-5,-18 4 2,-4 11 1,-4 10 4,4 16 11,-1 2 1,-5 34-12,2 24 0,2 26 0,12 19 13,11 15 11,6 16-19,0 3 6,3 3-5,11-4-3,-2-8-3,1-13 2,-3-5-2,-8-10 0,-2-14-59,0-18 27,-21-20-143,-12-26-44</inkml:trace>
  <inkml:trace contextRef="#ctx0" brushRef="#br0" timeOffset="128263.7698">22341 9931 468,'24'-25'6,"16"2"-5,13 1 4,12 3-4,7 5 1,-1 4-1,1 2 0,-4-1-1,-9 2-1,-14-4-9,-11 0-2,-13-1 0,-11-2 6,-7 3 6,-3-1 1,0 3 4,-15 5 7,-3 3-5,-3 1 5,2 0-7,1 7-4,5 9-1,9 4 0,4 0 0,0 1 1,24-3 1,8-2 0,4-8-1,2-2-1,9-3 0,-7-3-13,-4 0-11,-8-2-2,-10-8-5,-16-4 2,-2-1 12,-14-2 17,-13 0 0,-4 3 25,2-1-9,6 3 7,5 3-9,9 5 14,9 1-4,0 2-16,9 0 5,18 0-10,12 1-3,11 0-2,6 0 2,0 6 0,3 11 0,-4 6 0,-8 1 0,-10 1-1,-13-1-4,-13-5-15,-11 0 4,0-7 7,-9-5 2,-12-6 3,0-1 4,-4-3 13,2-12-2,6-9 12,6-2 1,8-3-15,3 0 4,5-3-11,15 6-2,9 3-1,8 5-7,3 8-9,0 5-15,-1 5-19,-6 0-66,-8 10-37</inkml:trace>
  <inkml:trace contextRef="#ctx0" brushRef="#br0" timeOffset="128834.4302">23735 9697 291,'5'-7'78,"1"2"-17,-1 2-17,2 3-33,-2 0-11,3 9-4,-3 10 4,-4 3 0,-1 6 3,0-5-3,0-3 1,0-2 0,-3-4-1,0-7-1,3-2 0,0-5-3,0 0-2,0 0 6,0-11 3,0-8-3,6-4-1,7-4 1,4 3 0,3 2 0,2 7-1,7 3 1,-3 5 0,3 7 0,-1 0 0,0 6 1,-2 12-1,-10 9 0,-5 0 0,-4-1 1,-7 0-1,0-7 0,0-3 0,0-4 0,0-8 0,0-4-1,0 0 1,0-4 2,5-13-2,8-6-3,2-4 2,1-4 0,7-3 1,-1 3-4,3 3-5,-2 6 3,-1 6 4,-1 13 0,-3 3 2,-2 2 4,-1 17-2,-4 13-1,-7 6 1,-1 2-1,0 0 1,-2-8-2,4 1-3,0-12-33,3-5-86,0-6-35</inkml:trace>
  <inkml:trace contextRef="#ctx0" brushRef="#br0" timeOffset="129726.0302">24452 9696 241,'0'-2'89,"0"2"-23,-6 5-53,1 12-10,-2 10 17,4-1-8,3 1 10,0-4-9,0-1-8,9-4-3,4-3 0,3-8 0,0-5-2,1-2 0,3 0-3,-1-9-6,0-10-4,0-1-5,-5 0-4,-3 1 7,-3 2 14,-4 7 1,-1 6 1,0 4 8,-2 0-7,-1 7 2,3 10-4,3 5 11,2 2-2,6-7-6,3 2 2,5-7-4,8-6 1,2-5 1,6-1 1,5-2-2,-2-18 0,-1-9 0,-3-2-1,-9-8-1,-8-9 3,-7-3-3,-10-7-10,-3-4 3,0-2-1,-20-3 3,-7 4 5,-7 10 5,2 14 17,5 22 21,6 17-7,5 11-32,2 30-4,6 13 0,6 9 3,2 2-1,0 0 1,16-1-2,0-3 1,0-6-1,0-4-1,1-10 1,-2-8 0,2-6-1,0-12-3,1-6-6,0-8-11,4-1 3,1 0 6,2-15 1,0-4 5,-5-8 5,2 2-1,-10-3 1,-2 1 0,-7 3 1,-3 5 0,0 10 7,-6 6-8,-10 3 0,-3 0 0,1 11 0,0 11-1,8 1 1,6 0 1,4-1 0,0 0-1,0-8 1,11-2-1,5-2 0,4-7 0,1-3-12,2 0 8,-3 0-9,1-10 9,-2-2 4,-4 4 0,-2 4 3,-5 1-3,-1 3 3,-4 0-2,2 3-1,1 13 0,-5 4-1,-1-5-8,0 4-142,0-9-146</inkml:trace>
  <inkml:trace contextRef="#ctx0" brushRef="#br0" timeOffset="134735.5689">2669 11652 416,'0'7'53,"0"-7"-42,0 0-7,0 0 20,1 0 11,2 0-1,0 0-9,0 0-2,6-9 1,5-8-8,2-10-15,5-7 2,-5-4-1,-1-7 0,0-8-2,0-5 2,-6-7-2,3-5-1,-5 0 1,-3 1-1,-2 8 0,-2 16 1,0 14 0,0 16 0,0 11 6,0 4-6,-2 4-1,-9 30-11,-3 20 11,-2 16 1,4 9 3,6-3-1,3-6-1,3 0-1,0-7 0,17-8 0,5-14 0,9-16 0,4-10 0,1-11 0,8-4-1,10-10-6,-3-20-13,1-12-2,-3-8-4,-10-8 5,-11-2-8,-6-5-1,-10 1 4,-7-1 21,-5 8 2,0 14 3,0 15 18,0 14 12,0 10 14,-2 4-17,2 0-27,-3 15-4,-1 16-2,-2 12 6,0 9 3,3 3-1,3 0 4,0-2 2,0-3-6,0-8-1,0-8-1,5-6 0,3-11 0,-2-10 0,0-4 0,2-3-2,2-2-1,4-13 3,0-11-1,3-4-2,1 0-5,-5 2-9,4 7 10,-4 5 2,-1 8 2,-3 5 2,1 3-2,-1 0-2,2 14 0,1 9 5,3 5 0,-2 1 1,6 1 0,4-2 0,1-7 0,4-1 0,-1-8 0,1-5-1,2-7-10,-3 0-35,3 0-4,-8-3-8,-8-7 32,-1 1 25,-6-1 2,-2 3 13,-2 0 20,-1 2 2,-2 0-4,0 0-7,4-2-11,-1-1-8,4-1-2,-1 1-5,3-2 0,2-1 0,-1-1 0,2 0 0,0 0 1,1-3-1,5-1 0,-3-1 1,3 0 0,-4-1-1,-1 0 0,-7-1 2,-6 5 0,0 5-1,0 2 17,0 7-10,-6 0-2,-18 4-5,0 18-1,-4 8-6,9 5 6,5 5 1,8-2 4,6-1-5,0-10 1,10 1 0,11-11 0,9-8 1,3-6-1,6-3-1,2-9-11,-6-15-6,-1-5-11,-4-2-1,-8-1 15,-7 4 6,-4 5 8,-4 5 0,-5 10 8,-1 6 22,-1 2-3,0 0-27,0 13-4,0 8 2,0 6 2,0 1 4,0-3 0,0-3-3,5-2-1,1-6 1,3-6 0,1-4-1,4-4 3,-1 0 0,3-10-1,4-13-2,-2-3 0,4-4 0,0 1 0,-2 1-12,4 5 6,-5 6 4,-2 7 0,-4 7 1,-4 3 0,0 0-5,4 17 6,-1 5 11,4 7 8,3-1-3,4 1-4,4-6-7,3-7-4,1-5 1,4-11 2,5 0 1,-1-20-5,-2-7-7,-2-8-37,-1-2-23,-6 3-88,-10 0-59</inkml:trace>
  <inkml:trace contextRef="#ctx0" brushRef="#br0" timeOffset="135134.4195">2408 11198 389,'-12'0'66,"9"0"-45,3 0 31,0 0 4,0 0-36,0-2-10,19-7 0,14-2-10,19-5-2,27-2-6,14 3-52,8-2-76,-7-3-269</inkml:trace>
  <inkml:trace contextRef="#ctx0" brushRef="#br0" timeOffset="136530.7636">6014 11504 434,'0'-21'54,"0"14"-30,0 7-2,0 0-22,0 16-9,6 11 8,0 11 1,-1-3 4,-2 2-3,4-9 1,-1-4 0,0-7-2,-1-5 0,-4-4 1,2-7 0,-1-1-1,2 0 1,2 0-1,9-14-2,3-6 1,1-8 1,2 0-2,1 0 0,-2 2 2,4 11-1,-5 2-1,-1 9 2,1 4-2,1 7 0,-2 15 2,4 7 1,-3-2 1,4-1-1,4-4-1,-2-5 2,5-6-1,-2-5 0,-1-6 0,1 0 1,-8-8-1,4-12 0,-10-5 0,-3-7 0,-5-7-1,-4 1 0,-2-4 0,0 3-1,-8 5-1,-4 6-10,0 9 5,3 9 1,5 10-2,4 0 3,0 10-4,0 14 8,12 5 1,10 3 0,6 1 0,4 0 0,-1-8-6,0-8-12,-2-4 4,-6-7 1,0-6 4,-5 0 4,1 0 5,-4-6 0,1-7 1,1-2 2,1-6 1,-5-2 8,7 0 1,-8-5-5,-1 6 4,-6-3 0,-5 3-6,0 5 9,0 5-2,-12 8 0,-4 4-8,-7 0-1,1 21-4,1 9 1,-1 8 8,11 7 0,5 4 0,6-10-2,11 0-4,21-8 0,15-11 6,20-9 1,9-8-3,9-3-4,1-3-3,-8-11-14,-4-5-26,-14 1-42,-17-3-140</inkml:trace>
  <inkml:trace contextRef="#ctx0" brushRef="#br0" timeOffset="138313.2672">8547 11319 184,'0'-40'47,"0"-3"12,5 0 18,5 1-24,-3 8-11,1 5 11,-1 12-11,-2 6-15,-1 8-7,-4 3-10,0 3-10,0 25-8,0 19 8,0 14 13,-4 5-5,1 0-4,0 4-2,3-4-2,0-4 1,0-13-1,0-9 0,0-13 0,0-12 0,0-8-1,0-6-2,1-1 2,2-1 1,3-17 0,3-10 0,2-10-4,5-2 4,1-3-1,3-3-1,4 6-6,6 9 0,4 9 6,8 5 0,1 11 2,-4 6 0,0 2-1,-8 25 1,-10 9-2,-7 7 2,-3 3 1,-5 2-1,2-5 0,-1-1 1,4-7-1,2-8 0,-1-9-1,5-5 1,0-6-3,2-7-21,3 0-5,3 0-5,5-17-3,4 1-13,1-4-10,1-2-2,5-3 10,-5-2 14,-5 0 23,-4-4 15,-3-2 8,-9 2 33,-9 1 13,-6 1 10,0 4-26,0 7 0,-17 2-11,-2 5-3,-5 11-18,0 0 0,-6 3 0,-1 17-4,3 6 1,2 3-1,10 5 0,6 4-2,5-6 0,5-1 1,0-9-1,18 0 0,4-8 2,5-6 0,3-6 0,-2-2-2,-2 0 0,0-10-4,-4-4-6,-5-5 0,-3-1-4,-2-2 8,-9 1 4,-3 3 2,0 9 0,0 3 0,0 6 1,0 0 3,0 11-4,0 9 0,0 6 2,0-1-1,12-4 0,7 0 0,5-6 0,6-7 0,1-4-1,2-4-15,-3 0-16,-2-7-40,-4-10-7,-3-6 37,-6 1 25,-3-6 16,-6-1 4,-2 1 23,-1 0 12,-1 7 13,0 4-5,0 8 10,-2 8-14,3 1-12,1 0-31,4 15 3,3 10 0,2 8 22,0 1-17,2 0-5,-3 0-3,-1-3 3,2-4-3,-6-5 1,2-8 0,-3-5-1,-1-8-2,2-1-3,1-7 4,2-18-1,4-4 0,3-10-1,3 1 1,2-4 1,4 3-1,-3 8-6,1 10 4,-6 11 3,3 10-1,-1 0 0,-1 20-2,3 9 2,-2 9 2,0 1 0,-2-2 0,2-7 0,2-5-1,-1-9 1,-3-7 0,1-7 0,2-2 1,2-4 0,2-14 0,-1-5 0,4-6-1,-1-1 1,-5-7 1,-2-1-2,-7 0-2,-10 2 2,-3 8 0,-3 10-1,-19 11-4,-6 7 5,-7 7 0,0 18 0,4 13 3,8 6 3,5 5 1,12 4 4,6-8-5,1-6-2,26-7-2,11-7 3,12-8-4,10-8 1,1-9 0,3 0-2,-9-8-12,-12-9-16,-11 0-18,-11-1-26,-15-1-119</inkml:trace>
  <inkml:trace contextRef="#ctx0" brushRef="#br0" timeOffset="141870.6616">12264 11664 298,'0'-21'47,"-3"-7"-20,-7-1 10,7 1-12,3-4-6,0 7 7,0 4-3,0-5-11,0 2 2,0 2-3,0 3 3,-8 3 0,-8 7 3,-6 3-12,-10 6-3,-11 0-1,-5 25-2,-1 10 2,1 8 2,11 5 0,5 0 1,10-7-2,10-2-1,9-9-1,3-8 0,5-6 0,13-5 0,7-4 1,5-7 1,1 0-2,9-8 0,-2-11 0,1-4-4,-5-4-4,2-4 1,-6 1-2,-8 5 7,-6 5 0,-10 6 2,-4 8 1,1 6-1,-3 0 0,0 16-4,0 10 4,0 4 6,0 3 0,4-7-5,10-1 0,8-8 0,3-5 0,7-5-1,1-5-3,-1-2-45,1 0-73,-3-6-138</inkml:trace>
  <inkml:trace contextRef="#ctx0" brushRef="#br0" timeOffset="142505.9312">13845 11676 468,'-19'0'13,"8"0"8,11-5 14,0-2 18,3-7-32,17-4-19,11-5 3,5-6-4,4 0 0,3-8-1,-1-1 0,-5-4 0,-5 1 0,-7 2-6,-7 3-8,-11 1 2,-7 7-3,0 3-2,-19 10 2,-8 9 4,-1 6 3,3 0 7,3 12 1,9 10-1,10 4-3,3 9 3,23 0 1,15 7 0,11 2 1,4-4-1,2-1-1,0 0 1,-9-7 0,-10 1 0,-15-2-1,-17-2-6,-4-1 3,-26-2 3,-17-2 0,-8-6 1,0-4 1,5-4 0,10-4 1,9-3 0,14-3-1,13 0 0,3-10-1,34-9-47,14-5-35,10-5-74</inkml:trace>
  <inkml:trace contextRef="#ctx0" brushRef="#br0" timeOffset="143615.7627">14661 10977 228,'-13'-49'99,"-4"9"-33,13 13-20,4 8 8,0 9-26,0 5 3,0 5-16,0 3-15,0 23-6,0 17 6,-6 16 4,-8 12 7,-4 7 7,-1 7-3,3-1-4,1-1-2,10-3-5,5-12-3,0-8-1,21-14 2,6-13-1,4-10 0,10-8 1,8-10 0,3-5-1,3-1-1,5-18-7,-3-7-8,-1-8 1,-10-4 3,-7-3 6,-14-3-2,-12 3-2,-13 6 6,-3 8 2,-24 13-5,-6 9 3,-2 5 3,0 8 0,-1 16 5,7 8-3,7 5 0,8 2-2,12 0 0,2-7 0,3-3 1,18-10-1,3-7 0,2-7-7,1-5-8,-4 0-4,1-11 1,-5-9 3,-1-5 1,0 1 0,-5 3 12,-1-1 2,-3 5 1,-3 11 0,-3 4 2,4 2 2,1 1-4,2 13-1,9 9 13,7 1-2,7-3-4,6-3-4,4-3-1,3-8-1,3-7 0,4 0-1,2-14-1,0-11-18,-3-8-12,-5-10 2,-6-9 8,-5-3 2,-9-3 16,-8-5 3,-5 1 0,-11-5 2,-3 0 4,0-1 11,0 6 0,-6 8 11,1 18 9,-1 13 11,5 16-10,1 7-17,0 1-21,-3 33-6,-5 16 6,-2 18 8,-7 10 11,1 4-11,0 1 8,3-2-8,6-5-3,7-8-4,0-11-1,7-6 0,15-17 1,6-10-1,8-11 2,8-11 1,4-2-3,7-10-9,2-18-11,-2-4-4,-6-9 1,-7-8-2,-14 0-3,-14 3 4,-12 8 8,-2 11 16,-16 13 3,-13 9 11,-6 5 10,1 14-7,4 13-1,8 12-4,14 3 2,8 2-2,6 1-4,26-5-3,8-11-1,11-9 1,1-4-3,6-12-1,-3-4-1,-2 0-17,-6-14-20,-10-9-33,-10 1-37,-21-5-95</inkml:trace>
  <inkml:trace contextRef="#ctx0" brushRef="#br0" timeOffset="143790.9981">15885 11211 287,'-23'-10'144,"20"6"-106,3 1 0,26 1-3,18-1-32,16 1-2,7 0-1,0 2 2,-12 0-2,-15 0-44,-14-3-47,-21 3-91</inkml:trace>
  <inkml:trace contextRef="#ctx0" brushRef="#br0" timeOffset="144052.0171">14745 11185 175,'-77'-9'65,"15"1"-21,13 3 64,17-2-56,14 2-10,14 2-5,4-1-3,13 0-14,23 0-19,15-1-1,16 0-1,15 1 0,15 1-24,12 1-24,12 2-72,6-3-194</inkml:trace>
  <inkml:trace contextRef="#ctx0" brushRef="#br0" timeOffset="145131.9702">16828 11468 267,'-4'-12'42,"-5"12"-25,6 0 21,-3 8-38,-2 11 1,-3 5 5,0 6 1,1-3-4,-4-2 0,2-4-3,0-3 2,-1-6-1,2-4-1,1-4 2,4-2 1,0-2-1,5 0 1,1 0 2,0-12-4,0-5 0,0-4-1,12-7-1,4 5 0,3-1 1,4-1 3,2 13-3,3 3 0,4 9 0,2 0 4,1 6 5,-4 12 0,2 8 2,-10 1-9,-5-2-1,-11 3-1,-3-4 2,-4-6-1,0-4-1,0-4 0,-9-7-1,0-3-4,2 0 5,2-1 8,5-16-5,0-5-3,3-5 3,15-6-2,7 1-1,3-7 0,8 4-1,2 3 1,2 3-2,-2 10 1,3 8 1,-7 6 0,-2 5 1,-10 0 7,-4 20-3,-6 10-2,-5 7 12,-7 3-9,0 4-4,0-5-1,0-1 0,0-7-1,0-8-42,0-7-74,0-4-64</inkml:trace>
  <inkml:trace contextRef="#ctx0" brushRef="#br0" timeOffset="146121.7602">17534 11610 77,'3'0'164,"0"0"-163,3 0 5,6 0 40,1 0-5,8 0 12,4 0-22,7-9-19,8-6-6,-3 0-3,0-6 0,-5-3-3,-10-2 1,-5 1 1,-11 0 0,-6 3 10,0 2 6,-21 8-9,-12 6-9,-4 6 5,-4 0-5,2 21 4,2 7 1,15 9 3,7-2-2,12 8-3,3-8 0,7-2-2,19-8 0,10-7 2,8-7 0,0-8-1,9-3-2,-4 0 0,-7-11-13,-1-7-3,-5-4 1,-7-2 3,-5-5-4,-8 5 12,-5 2 4,-7 2 0,-2 8 0,-2 7 7,0 5 11,0 0-15,0 19-2,-11 10-1,1 2 5,-2 2-2,6-5 0,2-1-2,0-7-1,3-6 1,1-6-1,0-5 0,0-3 0,9 0 2,4-5-2,7-12-4,5-4-1,0-3 1,4-3-1,-1-3-1,2 5 4,0 3-1,-4 3 2,-1 9 1,-3 10 0,-3 0 6,-1 2 7,2 15 2,0 0-4,2 3-2,0-2-4,5-3-4,-2 0 0,11-8 0,1-4 3,1-3-4,1 0 0,0-20-24,-6-6-6,-3-6 6,-6-8 3,0-7 15,-2-3 3,1-3 2,-7-5 1,-3-5 0,-6-2 1,0 4-1,-4 5 0,1 10 8,-4 17 15,0 14 22,0 13-9,0 2-29,0 23-7,-4 17 0,-8 15 15,-2 6 3,1 3 7,1 4-13,3-2-3,-2 2 4,10-7-7,1-8-5,0-7 0,17-13-1,5-5 1,5-10 1,8-9 1,6-5-3,4-4 0,1 0-25,0-10-30,0-10-37,-13-4-107</inkml:trace>
  <inkml:trace contextRef="#ctx0" brushRef="#br0" timeOffset="146286.7163">18893 11249 405,'-2'-3'39,"2"0"-4,28 3-16,16 0-16,8 0 0,8 0-3,-2 0 0,-13 0-2,-2 0-75,-15 0-157</inkml:trace>
  <inkml:trace contextRef="#ctx0" brushRef="#br0" timeOffset="146984.4565">19834 11240 337,'34'-28'40,"8"9"-16,6-1 28,7-2-31,-3-2-12,2 1-3,2-3-2,-7 4-1,-7-5-2,-9-1 0,-10-4-1,-10 5 1,-10-1-1,-3 2 0,-4 7 0,-13 6 0,-2 10 0,-2 3 5,-3 19 0,-3 20-3,3 22 9,1 18 2,9 14 21,4 15-11,2 13-13,4 6 2,0 3-8,2-3-1,-3-7-1,-2 0-1,-4-5 2,-1-13-3,-1-11 0,-1-20 0,0-17-14,0-16-12,1-17-40,2-15-54,-3-6-74</inkml:trace>
  <inkml:trace contextRef="#ctx0" brushRef="#br0" timeOffset="147914.072">19805 11732 446,'0'-7'23,"10"-2"-1,31 3-20,22-3-2,16 1 2,17 1-1,6 0 0,0-4-1,-13-2-16,-17-3-31,-12-8-22,-19-1-4,-14-3 26,-16-5 18,-10-3 29,-1-2 8,0 5 50,-11 8-30,1 6 37,4 10-17,5 4-8,1 5-7,0 3-33,0 16-6,0 10 6,0 4 6,0 8 8,0-4-8,0-3 6,6-5-7,2-3-3,3-2 0,-2-9-1,7-4 0,-1-5 0,3-6-1,6 0-1,-1-3-4,2-14-7,0-4 4,-4-8-3,0 0 4,-6-3 4,-6 2 2,-6 10 1,-2 8 1,-1 10 21,0 2 1,0 4-23,0 13-2,0 9 2,0 4 7,0-5-2,8 2-2,10-6-1,7-3 1,5-3-1,7-9-2,2-6-5,-2 0-23,0 0-20,-4-17-20,-5-3-29,-4-7 22,-10-3 9,-2-2 58,-8-4 8,-2 9 25,-2 5 20,0 11 40,0 7 14,0 4-43,0 0-55,0 19 9,0 10-8,-3 1 17,0 4-7,1-7-5,1 0-6,1-3 0,-3-7-1,3-4 2,0-5-2,0-6 0,0-2-5,0 0-10,9-5 9,8-13 3,5-3-8,0-6-3,2-3-1,1-5 4,2-1-2,1 3-1,1 11 5,-1 7 9,-2 13 6,2 2 11,0 6 5,-1 17 0,-8 12 2,-2 5-17,-8-1-5,-5 1 0,-2-5-1,-2-5-1,0-2-28,-17-3-74,-13-11-226</inkml:trace>
  <inkml:trace contextRef="#ctx0" brushRef="#br0" timeOffset="148348.0175">21900 11578 318,'13'-24'55,"-3"3"8,-5 7-9,-2 5-8,-3 5-10,0 1 0,0 3-12,0 0-15,-11 11-9,-9 12 1,-7 4 0,3 2-1,10 6 1,3-4 0,8-4-1,3-1 1,3-2-1,19-5 1,14-3 1,10-7 0,6-4-2,1-5-6,2 0-15,-3 0-13,-5-14-13,-8 0-20,-9-4-57,-13 2-12</inkml:trace>
  <inkml:trace contextRef="#ctx0" brushRef="#br0" timeOffset="148963.7676">22548 11053 272,'11'-39'65,"-7"9"7,2 8-11,0 12-16,-3 8 6,1 2-19,-4 7-32,0 28 2,0 10-2,0 16 11,-2 13 2,-7 3-1,-3 2-3,-1 7-8,-1-6 0,-4-3-1,2-13-2,-2-14-33,4-16-31,-2-10-26,2-12-68,0-9-33</inkml:trace>
  <inkml:trace contextRef="#ctx0" brushRef="#br0" timeOffset="149242.3444">22386 11584 253,'0'-26'101,"0"4"-21,2 3-23,21 2-15,4 0-25,12 1-9,7 3-5,5 4 0,7-1-2,3 3-1,2-3 2,-5 3-2,-7 1 0,-14 2 0,-10 1 0,-11 3-1,-7 0 1,-6 3-1,-3 15-3,0 11 4,0 8 5,-1 1-1,-8 4-2,2-6-1,0-2 0,3-8-1,-1-5-22,-2-7-34,7-5-76,-4-6-75</inkml:trace>
  <inkml:trace contextRef="#ctx0" brushRef="#br0" timeOffset="149403.5927">23047 11260 240,'12'-14'97,"-8"7"-38,1 7-43,0 1-16,-5 21-3,0 12-7,0 5-98,0 2-81</inkml:trace>
  <inkml:trace contextRef="#ctx0" brushRef="#br0" timeOffset="150057.7584">23239 11543 381,'0'-10'27,"0"0"22,0 1 8,0 6-21,0 2-19,-10 1-6,-8 7-9,-1 13 1,-3 5-1,2 2 1,6 2-2,5-3 1,6-1-1,3-1-1,0-9 0,12 2 2,8-6 0,8-5 0,-1-5-2,3-1-1,-5 0-5,-4-9-6,-9-11 6,-6-1 2,-6-5 0,0-6-5,-11-2 1,-9-5 2,1 3 5,3 2 2,10 7-1,6 13 1,0 6-1,5 4 1,21 4-1,10 0 0,5 0 0,6 9 0,4 3 0,-5 8 0,-1 0 1,-5 9-1,-5-1 0,-10-1-1,-11 1 1,-11-3-1,-3-2 1,-3-2 0,-10-6 0,-1-6 0,5-2-4,4-5-5,2-2 2,3 0 5,0-12 2,3-9 0,16-8 0,4-1 0,5-8 0,4 4 0,1 1 0,-2 8 0,-4 13 0,-2 7 4,-3 5 2,-1 8-2,-2 18-2,-5 13 3,-4 2-1,-8 5 1,-2-2-4,-5-4-1,-18 4-23,-12-10-131</inkml:trace>
  <inkml:trace contextRef="#ctx0" brushRef="#br0" timeOffset="153635.7602">24210 11935 320,'-6'0'0,"5"0"-3,-4 0 3,4 1 0,1 3-5,0 0 5,0 2 0,0-1 1,0-1 1,0 1 1,3-5 7,2 0 3,3 0 7,1 0-9,4 0 10,-3-7-11,-1 0 9,-2 1 7,-6 1 9,1 1 2,-2-1-2,0 5-12,0 0-9,0 0-12,0 0-2,0 0-6,0 3-37,0 8-45,0 0-157</inkml:trace>
  <inkml:trace contextRef="#ctx0" brushRef="#br0" timeOffset="155173.8381">1383 12329 614,'-12'-9'29,"6"4"-29,6 5-4,0 0-4,11 0 4,15 11 0,10 13 4,0-1 0,0 1 0,-10-4 0,-5-3-1,-2-3 1,-5-2-17,-3-4-16,-6-4-1,3-4 1,-5 0 15,3-2 17,-3-17 1,0-7 4,-1-6 13,-2-2-3,0 1 5,0 7 2,0 8-10,-3 8 7,0 5-4,1 5-6,-1 0-8,0 5-3,-9 16-4,0 8 5,-1 3 2,-2-1 0,6-4-1,3-8-3,0-4-6,3-8-9,3-5-6,0-2-8,0 0 14,0-12 18,10-14 1,4-6-7,1-7 6,-2-2 1,0 1-4,1-1 4,-2 4 0,-3 10 1,-5 8 2,-2 12 13,-2 7 11,0 0-17,0 21-10,0 13 0,-6 12 9,-3 4-2,5 1-4,-1 1-1,2-6-2,3-3 0,-3-5-1,0-8-39,0-8-21,3-3-73,-9-7-33</inkml:trace>
  <inkml:trace contextRef="#ctx0" brushRef="#br0" timeOffset="155353.7215">1401 12542 434,'-3'-2'74,"3"2"-47,0-3 8,12-5 3,22-5-26,18-5-12,11-2-9,12 2-53,-2-6-172</inkml:trace>
  <inkml:trace contextRef="#ctx0" brushRef="#br0" timeOffset="155939.0489">2707 12460 6,'-13'-13'380,"7"7"-335,6 4-6,0-1-5,5 0-12,23-7-15,21-5-3,21-5-2,17-2-2,1-2 0,-2 1-1,-5 4-2,-17 4-53,-13 1-36,-23 5-31,-16 2 12,-12 4-24</inkml:trace>
  <inkml:trace contextRef="#ctx0" brushRef="#br0" timeOffset="156118.8631">3157 12251 96,'-54'0'99,"9"0"-30,15 0 13,14 0-11,6 0-43,10 3-19,0 16-8,16 11 9,6 9 20,2 5-16,3 4-8,0 5-1,-12 2-3,0 3-2,-9 1 0,-6-3-1,0-3-29,0-10-38,-14-7-81,-2-8-8</inkml:trace>
  <inkml:trace contextRef="#ctx0" brushRef="#br0" timeOffset="156319.6721">2997 12875 7,'0'-3'422,"0"3"-368,0 0-34,0-1 19,0-1-3,10-3-10,14-2-15,13-5-9,13-3-2,2 3-1,0-2-1,2 0-33,-2 3-48,2 0-130</inkml:trace>
  <inkml:trace contextRef="#ctx0" brushRef="#br0" timeOffset="156725.7551">3623 12610 9,'5'-9'352,"4"-1"-330,9-2-18,8-1 6,4-5 12,6 2-16,0-4-1,1 0 2,3 0-3,-4-6 1,-6-3 7,0-2-4,-12 0 1,-3-2 0,-9 2 8,-6-2 5,0 3-7,-2 6-7,-8 7 7,-2 9 4,4 5-3,1 3-3,-6 8-12,-4 21-1,-2 18 0,2 10 2,4 14 5,5 8 11,5 10-5,3 9 1,0 3-4,0 8-1,11-7-1,2 0-6,1-6-1,-3-9-1,0-10 0,-2-11-7,-6-10-20,-3-12-26,0-12-30,0-9-62,-7-13-36</inkml:trace>
  <inkml:trace contextRef="#ctx0" brushRef="#br0" timeOffset="156902.6424">3562 13287 284,'-28'-14'151,"10"4"-84,12 4-28,6 3 11,0 0-20,9-7-6,24-2-24,9-5-1,14-4-6,13-1-39,-3-1-71,9-5-169</inkml:trace>
  <inkml:trace contextRef="#ctx0" brushRef="#br0" timeOffset="159538.1482">5201 12990 220,'-3'0'61,"2"0"-10,1 0-12,0 0 10,0 0-15,3 0-3,9-4-9,7-6-13,6-2-3,-2-5 2,2 1 0,1-2-1,-5-2-6,4-1 2,-7-1-2,-3 0 0,-6 1 1,-2-2-2,-7 1 3,0 3 13,0 7-16,-13 0 1,-11 11-1,-9 1 6,-3 8-1,-2 18-5,2 13-1,6 5 1,12 5 1,11 3 2,7-5-2,14-4 2,23-10-3,11-8 3,12-8-2,9-9-1,4-8 0,4 0-45,-11-8-60,-5-6-116</inkml:trace>
  <inkml:trace contextRef="#ctx0" brushRef="#br0" timeOffset="159898.415">5707 12852 335,'-1'-5'67,"1"3"-11,0 1-17,1 1-18,14 0-14,4 0-4,1 10-2,1 10 0,-2 7-1,-4 8 1,4-2-1,-7 0 0,-1-6 0,-1-5 2,-2-6-2,-4-10 0,1-3-2,-2-3 0,5-1 2,3-17 0,4-8 0,0-3 0,1-5 0,4-3 1,3 0-1,3 2 0,-4 4-1,-2 6-14,2 5 0,-8 9-40,-3 11-20,-3 0 7,-4 12-16,-3 11-15</inkml:trace>
  <inkml:trace contextRef="#ctx0" brushRef="#br0" timeOffset="161136.4623">6217 12954 165,'2'2'66,"-1"-2"-37,1 0 16,-2 0 4,1 0-7,3 0 7,4-2-5,4-10-12,4-3-14,1-4-6,5-1-6,-1-4-2,-4-1-3,2 4 3,-7-1-3,-3 3-1,-6 4 0,-3 6 1,0 5 0,0 4 1,-18 0 0,-3 13 0,-2 15-2,-5 6 0,3 6 0,3 1 0,8-1 0,7-2-2,7-7 1,0-8 1,5-6 0,15-8 3,10-7-2,10-2 1,5-7 4,7-15-4,2-8-2,-6-3-1,-1-4-5,-5-2 3,-6 3-3,-11-1 1,-10 5-1,-14 6 0,-1 3 1,-7 12-6,-9 5-3,-2 6 14,3 0 2,2 13-2,5 7-3,8 3-2,0 0 5,8 0 1,11-1 1,3-1-1,-3-1-1,-2-3 0,-4 3 0,-5-1-1,-8 3-2,0 2 0,-13 0-1,-4 2 4,-1-1 0,3-3 1,6-2-1,6-4 0,3-4 0,0-3 0,18-6 0,15-3 1,9 0 1,10-8-2,5-9-9,1-4-36,-3-4-16,-7-3 19,-9-1 8,-9-1 24,-13 2 10,-14 3 7,-3 3 27,-1 5 15,-13 8-8,-1 1-12,6 5-10,2 3-3,3 0-11,4 0-5,0 1-2,0 9 2,0 4 2,14-2 0,7 1 3,1-2-4,7-1 3,1-5-1,-2-2-2,5-3-1,-3 0 0,0-6-3,-3-10 1,-3-1-2,1-5-1,-10 0 5,1 1 0,-8 0 0,-4 1 1,-4 7 1,0 6 6,0 5 11,0 2-7,0 7-12,-1 21-3,-7 14 3,0 17 2,0 10 0,3 9 5,2 9-5,2 8 1,1 6-3,0-1 1,0-7-1,0-4-1,0-16 1,-5-10 0,-8-14-2,-3-15-4,-4-13-4,-4-15-4,-3-6 9,-4-6 5,-5-20 1,2-13 1,-2-7-1,3-7 0,3 4 1,10-1-1,10 4 4,10 3 5,0-2-4,27 0-2,12 1-3,12 0-1,10-1 0,11-2-5,5-3-17,-1 1-28,-4 0-60,-8-2-67</inkml:trace>
  <inkml:trace contextRef="#ctx0" brushRef="#br0" timeOffset="161967.7511">8444 12939 231,'0'-14'40,"3"5"9,0 7 17,-3 2-2,0 0-36,0 6-20,-8 13 5,-8 13 2,1 3-4,0 0-5,6-1 2,5-3-2,4-3-5,0-5 1,10-4-1,13-8 0,2-9 0,11-2 1,1-1 0,2-18-2,-6-4 1,-6-7-1,-10-2 0,-13-2 0,-4-2 0,-10 2 0,-25-1-4,-1 10 1,-7 6 0,1 11 3,5 8-2,9 0 0,11 3-22,11 12-37,6 4-56,6-2-39</inkml:trace>
  <inkml:trace contextRef="#ctx0" brushRef="#br0" timeOffset="162291.7634">8960 12896 369,'0'-7'53,"0"6"4,0 1-46,-6 0-8,-10 8-1,-8 14 0,-6 7 3,3 7 4,9 1 0,4-2-4,6-3-1,6-4-3,2-5-1,5-2 0,20-6 0,14-4 1,15-7-1,7 0-65,3-4-107</inkml:trace>
  <inkml:trace contextRef="#ctx0" brushRef="#br0" timeOffset="164121.7521">9350 12958 211,'0'-8'54,"0"2"-32,2 1 22,-2 5 5,0 0 3,0 0-11,0 0-23,-2 0-6,-15 0-3,-5 17 5,-10 7-5,6 0 2,-1 3 7,6 1-9,6 2-2,7-6-1,8-2-3,0 0-2,13-5 1,16-4-2,13-4 3,13-4-3,4-5-4,0 0-45,1 0-8,-11-12-10,0-1-21,-12-8-4,-13-1 49,-10-2 43,-10-4 12,-4 0 30,0-1 11,0 5 15,-4 0-22,0 7 22,3 8-18,1 4-5,0 4-16,0 1-16,0 0-13,0 10-3,0 16 3,0 8 0,3 2 1,-1 3 0,-2-3 0,0-2-1,0-4 0,1-1 0,4-10 1,-1-5-1,0-8 0,1-5-1,1-1-1,8-1 2,3-15 1,4-4-1,2-8 0,2-1-3,-1-2-2,0 4-3,-1 5 4,-3 10 4,-5 2-1,-5 9 0,-1 1-2,-3 11 2,0 12-2,-3 5 2,-1 1 1,-2-2 0,6-5 0,0-2 0,2-9 0,2-4 0,5-7 1,2 0 0,2-10 1,6-11-1,2-3-1,1-8 1,5-2 0,1-2-1,-1-6 0,-5-1 1,-4 0-1,-9 7 0,-11 9 0,-4 8 0,0 11-1,0 8-5,-11 0 4,3 7 0,5 13 0,3 5-3,0 4 5,8 4 0,9-4 0,4 0-1,-4-4-4,-4-2-11,-7 1 8,-6-2-8,0 2 7,-11-2 4,-14 1-2,-5 1 7,2-3-2,4-1 2,6-4 1,9-1-1,8-3-1,1-5-1,9-2 2,19-3 0,10-2 3,11 0-2,3-4-1,6-4 0,1-4-3,0-2-24,-5 2-22,4-5 0,-6-3 18,-9-2 29,-4-3 2,-9 0 1,-8-4 0,-6 0 13,-2 0 26,-4 0 11,-4 2-20,-4 5-3,-2 3-1,0 7-11,0 4-5,0 6-3,-10 2-5,-8 5 0,-8 18-3,-2 7 0,-3 6 0,2 3 0,4-2 0,5-1-1,6-5 1,8-5 0,6-5-1,0-6 1,3-6-4,13-5-8,1-4-7,6 0 9,-2-7-8,1-10 9,-2-2 6,-1-5 3,-1 2 0,-3 5 0,-3 2 0,-3 6 0,-7 6 2,2 3 3,-1 0-1,0 3-4,4 11 3,1 5 2,5-3-4,4 1 0,4-3 0,3-3 1,2-6-1,4-3-1,-2-2-14,-1 0-58,-1-13-46,-6-6 12,-2-3 0,-7-5 25,-4 0 81,-2-3 7,-2 2 20,1 4 34,1 4 18,-1 6 20,1 6-17,-3 4-20,2 4-20,1 0-27,-2 9-14,-1 11 16,1 5-5,-3 3-2,0 2 0,0-4-7,0 0-3,0-3 0,-2-8 1,1 0-1,1-10 0,0-2-1,0-3-4,0 0-3,10-13 7,7-10-4,2 1 5,2-7-1,4 1 0,0 2 1,-2 4-1,1 3 1,-5 12 0,-2 4 0,-5 3-1,-3 0 1,1 17 0,3 3 3,-2 0 5,-5 3-3,1-1-4,-5 2-1,-1-4 1,-1 0-1,0 0-9,0 0-103,-8-5-137</inkml:trace>
  <inkml:trace contextRef="#ctx0" brushRef="#br0" timeOffset="164841.7428">11728 13048 388,'7'-12'75,"-4"7"-62,-2 5 8,-1 0 18,0 6-31,-17 15-7,-6 5 3,0 5 1,0 0-4,6-1 1,2-5-1,6 0-1,6-4 1,3-5 1,0-2-2,9-6 0,12-2 1,4-4-1,2-2-5,3 0-6,0-10-7,1-2-1,-1-4-2,-4 1 8,-6 1 8,1 0 5,-6 1 0,-5 3 0,-4 5 3,-4 0-3,-2 5 2,0 0 3,0 0 2,0 0-6,0 0 4,0 6-2,0 0-1,0 2 1,0 0 0,5 0 2,5-4 0,8-2 1,3-2 4,0 0 1,4 0-7,5-13-3,0-2 2,-4 1-1,0-8-1,-2-1-1,-11-1 2,-5-2-1,-8 1 2,0 3-2,-14 5-1,-11 6-3,-3 9 3,-5 2 1,-2 15-1,1 11 0,7 8 1,9 2 2,8 0 1,8-2 0,2 0 0,11-7 1,14-5 2,13-5-2,9-5-1,5-7-1,5-5-1,1 0-1,-4 0-1,-5-11-5,-14 0-59,-12-6-84</inkml:trace>
  <inkml:trace contextRef="#ctx0" brushRef="#br0" timeOffset="167525.7568">13345 13053 429,'7'-44'33,"-7"18"-14,0 18-12,-8 6 22,-10 2-11,-3 10-10,-7 16-5,-2 8-1,2 1-1,5-3 1,7-2-2,4-6 1,11-6-1,1-4-1,0-8 1,14-4 0,10-2 3,6-2 2,9-13-2,-1-5-1,-1-4-2,-12-1 0,-6-1 1,-10 2-1,-9 2 0,0-1-1,-25 4-4,-10 4-6,-7 6 11,-6 4-3,7 5 2,10 0 2,7 0-1,12 0 0,12 0 0,0 0-1,24 0 1,18-3 5,19-15-2,12-3-2,6-7 0,3-5-1,-4-1 0,-11 0 0,-13-1 1,-14 2-1,-18 1 0,-10 5 0,-12 1 1,0 5-2,-1 8-1,-16 4-5,-4 9 7,-1 4 3,-2 24-2,0 16 3,2 13-1,7 13 5,6 16-1,6 14 5,3 7-7,0 12 1,3 1-6,3-4 1,-1 3-1,-5-1 0,0-2-1,-5-4-18,-12-17-232,-9-21 135</inkml:trace>
  <inkml:trace contextRef="#ctx0" brushRef="#br0" timeOffset="167718.6363">13095 13730 420,'0'-24'23,"6"2"15,33-2-35,16-1-2,14-1-1,14-4-2,3 2-46,1-3-93</inkml:trace>
  <inkml:trace contextRef="#ctx0" brushRef="#br0" timeOffset="168568.4233">14765 13219 229,'6'0'31,"8"-20"1,7-10 25,-4 7-2,0-5-16,-1 0 1,-4 1-13,-4 1-6,-5 1 5,-3 0-13,0 6-8,-6 1-2,-12 9 3,-12 7-3,-9 2-1,-2 11 0,-3 17-1,0 6-1,8 2 2,11 3-2,11-5 0,9-3 0,5-4 0,6-7 0,15-6 0,9-6 0,4-8 0,5 0-2,-3-6-3,-3-13-9,-5-1 3,-2-5 8,-7-3 3,-4 1 0,-7 3 0,-1 7 0,-3 8 0,-2 4 0,1 5 0,1 0-1,2 5-2,5 14 2,4 6 1,2 1 2,5-5-2,4-1 0,4-9 0,9-3-1,2-8-84,8 0-127</inkml:trace>
  <inkml:trace contextRef="#ctx0" brushRef="#br0" timeOffset="169085.7515">16100 12983 370,'3'-12'74,"7"5"-40,4 4-15,0 3-14,2 15-4,-1 15 4,1 10 3,-1 3 1,0 2-6,0-3-2,3-5 1,-4-6-2,0-7 0,-2-12 0,1-7 2,0-5-2,0-7 2,3-17-1,0-9 0,4-9-1,7-2 2,3-2-2,4-2 0,1 4 0,-1 3 0,-6 15-17,-4 10-16,-6 15-12,-6 1-29,-3 18-36,-2 10 7,1 10-54</inkml:trace>
  <inkml:trace contextRef="#ctx0" brushRef="#br0" timeOffset="170045.7504">16898 13159 93,'17'-9'102,"-6"-3"-35,-3 2-14,-1-5 16,-5-2-28,-2 0-9,0-1-4,0-2-9,-4 3 3,-7 2-19,-2 3-3,-6 7 0,-5 5 5,-6 0-5,-6 11 0,2 15 0,1 2 0,6 5 0,6 2 0,11-5 0,5-3 0,5-7 0,0-1 0,11-10 0,8-5 1,5-4-1,1 0 0,1-7 0,-4-8-5,1-4 0,-4 2-3,-3-4 2,-2 3-10,-4 2-2,-4 7 10,-2 3 7,-3 6 1,-1 0-1,0 3-6,2 16 7,0 0 0,4 3 0,1-4 3,4-3-2,1 0 0,9-9 1,-1-4 0,6-2 2,-1 0-1,4-17-1,4-4-1,2-7 1,1-2 0,1-4 1,5-4 4,-2 0-2,-7-1-3,-9 6 0,-13 8 0,-7 11 1,-4 6-2,0 8 13,-11 0-10,-2 16-4,3 7-2,8 9 2,2 0 0,0-1 1,15-2-1,7-3-2,3-5 1,1-3-6,-4-6-12,-7-2 3,-8-1 3,-7-3-2,0 5 11,-7 0 1,-13 0 3,-2 3 0,1-1 2,4 1 0,8-2-1,4 0 1,5-2 0,0-3-1,9-4 3,15-3 1,4 0-1,8 0-2,3-3 1,7-9-2,1-2-1,0-3 0,4-2 0,-9-6-9,-9 0-12,-5-5-15,-13 2 9,-11 2 17,-4 4 10,0 8 0,0 6 28,-4 8 19,-5 0-26,0 8-13,0 16 0,2 2 8,4 6 6,1 0-13,2-1-5,0 1-3,0-6-1,0-3 0,0-6-11,0-4-87,0-10-116</inkml:trace>
  <inkml:trace contextRef="#ctx0" brushRef="#br0" timeOffset="170234.9653">17920 12759 387,'2'-1'34,"1"1"-34,1 7-10,-1 14 9,0 6-34,-1 2-105</inkml:trace>
  <inkml:trace contextRef="#ctx0" brushRef="#br0" timeOffset="171343.7465">18178 12864 283,'0'-25'11,"0"0"-2,12 0 20,2-2 4,0 4-6,-2 8 15,-3 3 7,-5 9-7,-3 3-15,-1 0-23,0 26-1,-11 14-1,-9 9 15,3 10-11,-2 3-3,1 7-1,0-5 0,4-7-2,3-8 0,5-12 0,3-11 0,3-12 0,0-7-2,0-7-2,0 0-5,0-13 8,7-8-13,9-8 5,1 3-1,4-3-1,2 4 6,4 6 4,3 9 0,1 4 0,2 6 0,5 0 1,-2 16 0,-4 6-1,-5 1 0,-5 2-1,-11 0 2,-11 0-3,0-2-1,-24-4-6,-12-2-22,-10-5-5,-8-5 9,2-6 17,-1-1 10,8 0 1,10 0 4,10-8-1,14 2-1,10-2 2,1 0-4,18 1 3,12 0 0,9 1-3,10 2 1,3-4 0,2 2-1,4-2-1,-2-3 0,7-5 0,-6 1-1,-3-4 2,-6-4 0,-7-4-23,-8-4-2,-3-6 17,-4-6 6,-3 0 2,-6-5 2,-1-1-1,-6 4 1,-2 2 3,-3 3 6,-3 13 10,-2 11 0,0 12 16,0 4-9,-7 15-27,-14 21 4,-5 13 3,-3 9 12,-1 3-7,6 3 11,3-2-11,12-4-6,5-7-3,4-9-4,0-4 0,13-10 1,13-7 1,6-9 0,11-6 3,-1-6-4,12 0 0,-4-13-1,-2-7-2,3-4-3,-12-7 4,-6 2 1,-9 0-1,-11 0-1,-11 4-1,-2 8 0,-9 6-4,-15 9 7,-3 2 3,-6 7-2,2 15 0,6 7 5,8 1-1,11 3 2,6-2-2,3-2 0,22 0 1,14-5 5,5-7-6,6-2-2,7-6-2,-5-6-2,-4-3 1,-2 0-20,-9-13-35,-7-4-26,-8-3-84</inkml:trace>
  <inkml:trace contextRef="#ctx0" brushRef="#br0" timeOffset="174155.5051">20357 13332 74,'0'-10'357,"0"-19"-318,2-4-26,23 7 21,5-4-13,6 0-8,10-2-3,-2-1-1,1 3-3,-9 4-3,-6 2-2,-12 9 3,-6 1-4,-8 9 1,-4 3-1,0 2-6,-25 10 4,-11 18 2,-11 9 0,1 5 0,2 3 1,7-2-1,12-2 2,8-9 1,8-6-3,9-7 0,0-5 0,21-5 2,12-9 1,13 0 0,11-13 0,5-6-3,10-8-2,-2 1 1,2-7-1,-5-1 0,-4-1-1,-5 4-2,-12 3 3,-9 7 1,-13 8 1,-8 7 0,-8 6 0,-6 0-2,-2 8-4,3 15 3,-2 5 2,-1 5 1,0-2 0,0-5 0,-1-1-2,-10-1 1,-11-7 1,-5-5-8,-7-1-11,-4-2-30,-2-4 5,-5-3-38,2-2-70</inkml:trace>
  <inkml:trace contextRef="#ctx0" brushRef="#br0" timeOffset="174545.8615">20663 12784 209,'2'-26'47,"1"7"-8,0 9 30,-3 3-17,4 4-12,-4 3-9,0 0-19,0 0-12,0 7-2,0 6 2,-4 8 3,-4-1 0,4-4-2,4-5-1,0-2-1,0-6 1,0-1 0,10-2 1,6 0 4,4-12-3,-2-6-1,1-2 0,-5-8 0,-4 0 0,-6-4 0,-4 0-1,-10 4-6,-20 10 5,-9 11-5,-5 7 4,-2 19-1,5 18-8,11 9-28,10 9-70,14 9-89</inkml:trace>
  <inkml:trace contextRef="#ctx0" brushRef="#br0" timeOffset="176916.5709">22189 12800 397,'13'-8'32,"-8"6"-20,0 2-7,-2 2-4,-3 22 0,0 10 4,-2 7 8,-10 7-5,-2 6-6,1 1-1,-5-2 0,5-6-1,-2-6 1,6-5-1,3-10 0,3-11 0,0-8 0,3-5 0,0-2 0,0 0 5,10-14-3,7-7-2,2-6 0,8 1 1,0-4-1,3 5 0,0 3 0,2 7-1,3 9 1,-2 4 0,0 2 0,-5 2-1,2 13 1,-7 9-1,-5 0 1,-7 3-3,-7-1 1,-4 1 0,0-5 0,-23-3-4,-12-4 3,-8-3-13,-12-7 10,0-3 5,2-2 1,8 0 1,7 0 1,11-2 0,12 1 4,11-1-4,4 0-2,0 2 2,20 0-1,12 0 3,2 0-4,12 0-1,-2-3-6,9 3-12,0-3 5,0-4 3,1 0 4,-5-5-3,0-2 2,-4-6 7,-9-1 1,-3-3 2,-8 3 5,-13 1 9,-2 4 10,-9 2 0,-1 4 0,0 3-4,-3 5-8,-15 2-10,-5 0 4,-1 16-7,3 6-1,2 3 2,5 2-1,7 3 0,7-3 0,0-5-1,6-2 0,12-6 1,6-5 2,9-6 0,2-3-2,0 0-1,-5-12-1,-5-7 0,-4-3-1,-9-2 2,-9 0-1,-3-2-1,-2-2 0,-23 3-3,-6 6-8,-5 5 0,-2 8 12,4 6 1,10 0 0,12 0-4,7 6 0,5 8 2,8 0 2,19 0 0,9-5 1,3 1-1,0-8-1,1-2-6,-5 0 0,0 0 5,-7-10 2,-1-2-2,1-2 2,-7-4 0,-1 1 2,-9 3-1,0 2 4,-7 4 2,-2 6-1,-2 2 7,0 0-8,0 0-5,0 18-7,-6 5 7,-2 7 1,0 1 1,3-1 0,5 2 0,0-6-1,0-2 0,6-7-1,7-5 1,0-4 1,4-5-1,0-3-1,4 0 0,1-11-1,-2-6-1,-1-2 0,2-5-2,-3 1 3,1-3-1,0 4 1,-4 3 1,-4 6 0,-2 8 0,-8 5 0,-1 0-3,0 14-3,-3 11 6,-9 5 0,6 3 0,5-3 1,1-3 1,0-6-1,0-4-1,6-3 1,5-10 0,3-4 0,2 0 0,1-1 0,2-15-1,-2 0-1,4-1-1,1-6-6,1 0-6,-1-3-4,0 2 3,-3 4 7,-2 6 4,-2 6 2,-5 4 2,-1 4 4,0 0-1,-6 17-1,-3 4 6,0 7-4,0 0 0,-2-2-1,-8 1-2,1-5 2,2-3-2,2-7-1,-1-4 0,5-4 1,1-4-1,0 0 2,0 0 6,5-9-8,11-6 0,8-3-1,-1 1-7,2-1-6,-2 1 5,3 2 0,-4 8 8,-4 0 1,-3 7-2,-3 0 2,-3 2 0,3 13 3,-5 4 2,6 1 3,-1-1-3,6 1-1,3-4-1,10-5 2,4-2-2,3-4-1,7-5-1,4 0 2,-5 0-2,2-11 0,-6-3 1,-8-8 13,-6 0-7,-6-4-5,-8-2-2,-9-2-1,-3 1-2,-2 7-2,-24 8-1,-4 9 1,-6 5 4,-2 0-2,4 17 4,7 5-2,5 7 3,8 0-1,10-3-1,4 1 3,5-8-3,17-1-1,2-7 3,7-6-1,4-5-1,-1 0-1,-3-2-4,3-13-4,-1-11 4,-3 3 2,-6-8 2,-2-6-3,-2-4-1,-5-7 2,-1-5 0,2 0 1,-3-3 1,-1 1 0,-2 7 0,1 9 1,-7 13 1,-1 13 18,-1 13 6,-2 2-20,0 26-4,-5 15-2,-8 12 12,-2 9 0,1 5-2,-4 2-4,2 1-6,0-2 0,-5-10 0,4-5-12,-4-10-67,7-11-107</inkml:trace>
  <inkml:trace contextRef="#ctx0" brushRef="#br0" timeOffset="177128.3119">24667 13484 394,'0'7'10,"3"5"64,-3 0-24,0 4-20,-3 1-3,-11 1-13,-8 3-11,-1-1-1,-9-1-2,-3 1-27,-9-4-109</inkml:trace>
  <inkml:trace contextRef="#ctx0" brushRef="#br0" timeOffset="180395.7291">2825 14180 238,'14'0'201,"-7"-9"-145,2-6-47,-3 4 17,-6-2 20,0-1-18,0-3-15,0 0 8,0-1-9,0 2-4,-6-4 7,-8 5-3,-6 1-4,-1 4-5,-6 3-2,-3 7-1,-4 0 0,-6 16-1,7 9-2,5 4-1,5 6 1,8-2 2,9-1 1,5-6-2,1-6 0,0-4-2,12-3 0,6-7-4,2-3-1,10-3 1,0-3 4,7-16 0,-1-4 0,-6-4-5,-3 0 1,-3-3 0,-6 5-4,-7 5 4,-6 9 0,-5 8 3,0 3 2,0 0-11,0 17 7,-6 9 7,-3 4 2,8 1-2,1-6 1,0-6 0,6-2 0,12-7 1,7-6-2,6-4 0,5 0-3,5-10-22,0-8-29,-5-3-3,-5-3 15,-9 0 6,-8 0 11,-8 3 19,-6 5 6,0 7 12,0 4 33,0 5 6,0 0-34,0 2-14,-4 15 1,-4 7-4,1 3 8,3 3-3,0 0-3,3-1 2,-1-4-3,2-4-1,0-6 1,0-5-1,0-6-16,0-4-26,0 0 10,5-4 32,8-13 2,6-7 0,-1-3-2,2-2-3,-2 5 1,0 3-8,7 3 5,-10 11 5,0 5 0,-6 2 1,-3 0 1,5 16 13,0 6 8,1 2-1,4 3-11,2-5-1,8-3-9,5-5 2,2-7-1,4-7 1,8 0-1,1-9-1,-1-12-1,5-4-1,-9-6 0,-5 2 1,-12-2 1,-5 4 0,-13 2 1,-6 4-2,0 1 0,-8 2 11,-11 6-11,-5 4 0,-1 8-3,-1 0 3,-2 14-2,-2 10 2,8 8 2,3 7-2,3 2 3,8-1 1,7-4-4,1-6 0,6-9 0,14-7 0,4-8-3,6-6-7,9 0 3,-1-21-36,-1-8-50,2-5 5,-4-6 16,-4-5 39,-7-2 33,-8-5 1,-2-1 8,-13-6 10,-1-3 9,0 0 0,-12 4 1,0 11 13,-1 15 1,4 13 46,2 13-10,7 4-29,0 2-27,0 10-23,-2 22 1,2 21 11,0 13 16,0 6-6,0 0-3,0-1-15,0-4-3,6-2-1,3-7 0,0-4-38,4-20-166</inkml:trace>
  <inkml:trace contextRef="#ctx0" brushRef="#br0" timeOffset="181235.8377">4993 14322 449,'-3'-6'72,"3"6"-55,0 0-11,0 0-5,0 8-1,7 8 0,1 5 0,-4 1 1,0 3-1,-4 0-1,0 0 1,0-4 0,-5 0 0,-6-9-1,2-2 0,3-3-4,4-7 2,2 0-4,0 0 7,0-10 0,0-12-6,13-9-3,10-8 9,11-6 1,13 1-1,4 2 0,8 4 0,1 9 2,-3 7 13,-8 8 8,-10 13-1,-5 1-15,-12 17-7,-10 15 0,-7 7 4,-5 5 1,0 3-3,0-5-1,0 0-1,0-5-5,-3-10-32,3-3-54,0-10-62,0-10-156</inkml:trace>
  <inkml:trace contextRef="#ctx0" brushRef="#br0" timeOffset="181565.4069">5773 14297 404,'0'0'86,"0"0"-62,-2 10-23,-10 13 0,-4 9 3,5-1-1,4 4-1,4 0-1,1-6 2,2-7-2,0-2-1,0-9-1,11-5-3,7-6-4,4 0 4,2-11 0,3-12 4,-3-2-2,-8-3-1,-5-5 3,-11 0 1,0 4 1,-17 0-1,-14 5 1,-6 5 6,-4 9-4,1 9-4,5 1-18,12 8-52,5 9-170</inkml:trace>
  <inkml:trace contextRef="#ctx0" brushRef="#br0" timeOffset="182270.4086">6645 14408 349,'0'-19'89,"0"14"-29,0 5-23,1 0-24,13 14-13,1 16 4,3 8 12,0 5-1,-2 3-12,-1-2-2,0-6 0,-3-3-1,1-9 0,-5-11 0,-3-8-1,-2-7 1,1 0 3,1-12 5,5-14-2,3-18-5,7-3 0,3-5 0,4-4-1,3 3-1,4 5 0,0 10-5,0 10-9,-3 13-3,-1 14-6,-5 1-16,-3 14-17,-5 12 3,1 1-22,-6 2-37</inkml:trace>
  <inkml:trace contextRef="#ctx0" brushRef="#br0" timeOffset="183267.9488">7405 14502 262,'10'-16'60,"-1"-1"1,-2-1-5,2 0 1,-4 2-23,-2-1-2,-2 3-7,-1 5-17,0 1-5,0 3-3,-16 5 0,-11 0-1,-6 10 0,-9 9 1,3 10-1,4 4 0,5 1-1,9-1 0,5-1 0,11-5 1,5-7 1,0-5 0,13-5 0,12-7 1,3-3 0,3 0 4,-1-13-4,0-4 0,-3-3-1,-8-1 1,-1-3-1,-6-1 0,-5 8-2,-3 3-1,0 5 3,-4 6-1,3 3 0,-3 0-5,0 10-6,4 9 10,-1 3 2,3 4 0,-1-6 1,5-2-1,2-6 1,0-4 0,4-8 0,-1 0 1,6-6 6,3-14-5,1-5-1,4-9-1,6 1 1,0-4-2,-2-1 2,-1-1-2,0 0 0,-8 3 0,-12 10-2,-6 9 2,-6 9-1,0 8-7,-11 0-7,-7 19 12,-3 9 0,5 4 2,10 4-1,6-5 2,3 2 0,22-5 0,3-5-1,2-4-5,0-6-8,-6-2-10,-1-1-5,-7-2-2,-12-2 2,-4 2 17,-1 1 8,-21 4 4,-2 4 1,4 0 5,-2 2 5,8 0 0,4 1-6,6-6-2,4 1 0,0-2 0,13-4 1,8-2-1,7-5 6,14-2-4,3 0-3,5-15-1,8-5-1,-2-5-3,-4-8-8,0-1 5,-10-6 5,-6-1 1,-9 3 1,-14 4 0,-7 10 1,-6 7 5,0 12 39,0 5-10,0 0-23,-6 8-13,-3 13 0,0 9 3,4 5 1,5 4-2,0-1-1,0-1 0,0-4-1,0-5-1,2-8-46,1-10-56,5-6-120</inkml:trace>
  <inkml:trace contextRef="#ctx0" brushRef="#br0" timeOffset="183468.7402">8471 14101 144,'3'-20'256,"1"12"-179,1 8-63,-1 0-14,2 23-2,3 10 1,0 6-7,-4 5-68,-1 2-129</inkml:trace>
  <inkml:trace contextRef="#ctx0" brushRef="#br0" timeOffset="184955.7336">8693 14584 294,'17'-9'76,"2"-4"-29,0-1 16,2-1-12,-5-2-4,-3 3-19,-6-1-9,-3 4-8,-4 4-6,0 4-1,-11 3 3,-15 0-7,-8 10-2,-2 14-1,2 5 2,4 3 0,5 0 0,10 0 1,6-10-1,9-1-1,0-7-1,4-7-8,14-5 3,5-2 1,5-3 4,-3-13-2,-5-4-4,-1-4 6,-5 0 2,-3 1-2,-5 1 3,-3 6-2,-1 7 1,-2 7 1,0 2-2,0 0-4,0 7 1,0 11 5,0 4 0,0 0 1,6-2 0,10-3-1,5-3 1,6-7 0,4-7-1,11 0-9,0-11-9,-1-12-8,3-10 7,-2-5 14,-4-9 5,-2-2 0,-2-8 0,0 1 3,-5-5 3,-8-1 0,-6 5 0,-7 9-4,-6 14 4,-2 15 22,0 17 2,0 2-24,-2 28-6,-9 14 0,-1 10 2,2 9-2,-1-1 0,2-1 0,-3-3 0,2-8 0,-1-10 0,1-5 0,1-13 0,3-7-8,3-9-5,1-4 1,2 0 12,0-9-3,0-8-9,8-4 7,9 4 4,1 2 0,7 3 1,1 2-1,6 3 1,4 7 0,1 0 0,-3 0 0,3 8-1,-4 8 1,-9 1-1,-6 7 1,-9 0-1,-9 0 0,0-1 0,-12 1-1,-16-7-4,-8 0-21,-8-5 2,0-4 9,-8-3-2,7-4 2,5-1 13,10 0-4,9-3 7,9-6 0,9 3-1,3-2-1,2 4-20,18 1 20,9 2 2,4 1 0,4 0 1,9 0 0,0 0-1,0 0 1,6 0-1,-3 0 3,-2-9 5,0-7 8,-6-2-1,-7-6-5,-4-4-3,-7-6 9,2-4 3,-6-3-13,-2-5-5,-2 1 0,-3-5-1,-5 3 0,-2 1 0,-5 9 0,0 9 0,-5 13 22,-7 12 5,-4 3-26,-2 13 0,-3 20-1,-3 7 2,3 10 3,1 5 2,4 0 3,3-2-2,7 2-5,6-9-2,0-5 0,3-3-1,16-13 1,5-6 2,6-7-1,7-9 0,2-3 0,5-3-2,5-14-2,-4-2-1,2-5-2,-1-5 5,-7-1 1,-11-1-1,-14 4 0,-14 3-1,0 3-4,-24 10-7,-8 8 8,-4 3 1,-3 3 2,5 17 0,11 5 1,8 2 1,9 4 0,6 0 3,3 0 3,20-2 0,11-6 9,15 1-8,7-8-4,10-6 0,6-4-2,1-6-2,-10 0 0,-8-6-1,-13-8-5,-9-6-23,-15-1-25,-13 1-60,-5-2-176</inkml:trace>
  <inkml:trace contextRef="#ctx0" brushRef="#br0" timeOffset="189413.2587">11666 14219 261,'24'-48'55,"-8"20"20,0 5-17,-5 4 6,0 5-11,-4 6-9,-3 5-16,-2 3-9,1 0-14,0 5-5,-2 21-5,1 13 5,-2 10 8,0 8-4,0 4-4,-6 0 1,-3-5 0,-1-1-1,-1-11 1,3-6-2,-2-10-1,4-10-3,2-8-1,2-5-6,2-5 4,0 0 4,0-13 3,9-15-5,13-5 1,5-7 4,2 4 0,6-1-3,3 7 1,1 3 1,-1 10 0,-6 8 2,-6 9-1,-4 0-2,-6 13 0,-6 12 1,-2 9 1,-4 4 1,-1-1 0,2-1 0,1-4 1,6-4-2,5-8 2,7-7-1,8-5 0,6-8 0,7 0-4,0-10-12,6-9 0,-7-7 4,-5-3 3,3 0 6,-6-5 3,-3 5 1,-7-1 0,-3 4 0,-10 2 2,-7 7 4,-6 3 10,0 1 4,-9 4-14,-10 6-6,-4 3-1,0 0-1,-4 11 0,1 10 1,3 5 0,0 6 0,4 2 2,8-2-1,8-4-1,3-1 0,0-6 0,12-4 0,2-5 1,4-7-1,-2-5 1,0 0-1,-1-1 0,-1-13-3,-1-6 0,-1-2 1,-4-3-1,-2 6 2,-3 4 1,-2 5-1,-1 6 1,0 4-1,0 0-1,0 9-5,0 9 6,0 3 1,0 4 0,3-7 1,6-2-1,0-2 0,6-9 0,0-2 1,5-3 3,4 0 2,6-8-1,3-12-1,2-6-2,2-3 1,0-3 4,-4-4-3,-2 0-2,-4-3 0,-8 3 0,-8 3-1,-7 5-1,-4 14 1,0 8-1,0 6 1,0 0-1,0 23-4,0 7 2,6 10 2,9-1 0,12 2 0,3-2 0,1-3 0,-4-7-1,-6-5-7,-12-7-4,-9-5 0,-3-7 3,-26-3 2,-14-2 5,-8 0-3,-2 0 1,5-2 0,6-4-19,13 0-41,9 1-75,13 3-46</inkml:trace>
  <inkml:trace contextRef="#ctx0" brushRef="#br0" timeOffset="190133.7365">13634 14374 294,'-9'-12'82,"7"7"-22,2 0-7,13-3-14,18-3-38,14-1 3,9-2 1,9-6-2,8-2 0,1-4 2,-7-1-1,-12-5-2,-10 1-1,-13-3 1,-11-2-1,-10 2 1,-9 0-1,0 3 5,-10 2 0,-10 9 14,-2 10-16,-2 6 14,5 4-16,-2 21-2,1 21 0,6 20 1,-3 16 10,5 14 2,5 12-3,2 7 6,4 5-8,-1 9-6,2 4-1,0-5 0,-4-5-2,-1-16 1,-4-14-13,-3-13-8,-2-15-56,-2-15-24,-1-23-98</inkml:trace>
  <inkml:trace contextRef="#ctx0" brushRef="#br0" timeOffset="190351.9128">13704 14800 412,'-4'-7'53,"4"-3"6,9-2-22,23-2-34,14 1-3,18-4 1,9-3-1,11-3 0,-4-2 0,-7 2-21,-19 7-31,-15 4-59,-14 3-74</inkml:trace>
  <inkml:trace contextRef="#ctx0" brushRef="#br0" timeOffset="190832.1903">14226 14675 188,'4'-1'86,"1"-8"-33,5-6 8,1-1-8,12-2-18,1-6-10,6-3-11,3-1-1,4-2-3,0 1 0,-5-2-3,-7 4-3,-6 3-2,-11 7-1,-8 2 2,0 9-2,-12 6 0,-11 0 0,4 3-1,1 12-1,6 3-1,9 6 1,3-1 1,2 2 0,19-5 0,2-1 0,3-2 0,1 0 1,-3-2-1,-7 1 0,-9 1-1,-7 5 1,-1-1-2,-4 4 2,-15-1 0,-4 1 0,5-4 0,5-2 3,7-5-3,6 1 0,0-2 1,14-5 0,13-5 0,9-3 1,1 0-1,11 0-1,0-14-7,0-3-29,-3 2-40,-2 3-100,-15-2-100</inkml:trace>
  <inkml:trace contextRef="#ctx0" brushRef="#br0" timeOffset="191595.7393">14852 14643 225,'-3'-1'84,"3"-1"-17,0 0-7,4 0-9,13-4-40,4 1 1,6-4-4,1 0-1,3-2 3,-1-1-5,-3 0-3,-3-1-1,-6-3 0,-4-1 1,-5 0 0,-7 0 0,-2 1 0,0 3-1,-19 1-1,-4 9 2,-5 3-1,2 3 0,0 18 0,3 7 3,8 5 1,5 6-2,10 1 1,0-2 0,12-3 2,13-8-4,6-5-1,5-6 0,5-8 1,3-5-1,3-3-1,-1 0-20,-1-12-1,-5-5-4,-9-4-8,-7-2 3,-6 0-3,-9 3 13,-4 3 15,-5 7 5,0 3 17,0 5 12,0 2 1,-3 0-18,0 0-9,-2 4-3,5 8 2,0-3 0,0 2 0,1-2 2,10-1 3,4-6 2,0-2 3,3 0-2,-2 0-4,5-12-4,-2-3-1,-1-1 0,0-1 1,3-6-1,-4 0 8,-4-2-7,-6-3-1,-5 3 0,-2 0-1,0 4 0,-15 9 4,-3 6-3,-7 6 2,-2 0-3,3 14 3,1 15 3,4 7 2,4 3 3,8 3 3,7 0-2,0-6-5,13-5-4,14-5-2,11-8 2,12-8-2,8-9 1,4-1-2,0-3-18,-5-14-32,-8 1-17,-10-1-65,-15-2-112</inkml:trace>
  <inkml:trace contextRef="#ctx0" brushRef="#br0" timeOffset="192727.7735">16885 14659 235,'11'-30'80,"-1"-3"-12,3-1 8,-10 15-27,-3 1-13,0 5-2,0 8-5,0 3-16,-6 2-3,-12 4-7,-8 24-3,-4 10 0,-1 5 4,4 4 0,9 1 0,7-4-3,8-4 0,3-1 0,6-8-1,15-7 0,11-8 1,7-12 0,3-4-1,0-10-6,6-16-1,-9-8-6,-5-7 10,-13-2 3,-10 1 0,-11-3 0,0-2 0,-23 6 0,-7 9-1,-8 8 0,3 14-2,4 10 0,7 0 2,9 20-4,10 6-13,5 7-25,10 0-27,19 1-86,10-7-164</inkml:trace>
  <inkml:trace contextRef="#ctx0" brushRef="#br0" timeOffset="193051.7376">17583 14595 218,'9'-13'95,"-4"3"-21,-5 5-27,0 5 23,-4 0-31,-16 3-29,-12 19-9,-3 9 6,-3 4 11,2 3 2,8 3-3,9-7-10,10 2-1,9-2-4,9-6-1,19-5 0,12-4 2,10-9-2,5-8-1,1-2-24,2 0-39,-4-2-69,-8-6-65</inkml:trace>
  <inkml:trace contextRef="#ctx0" brushRef="#br0" timeOffset="194123.9517">18008 14676 92,'11'-17'175,"-4"3"-100,3 3-18,-2 5 2,-4 3-19,-4-1 6,0 4-5,0 0-17,-20 0-16,-9 9-8,-8 9 2,-3 8 1,5 2 6,5 2-4,10 1 0,9 0-2,11-3-1,0 0-2,21-3 1,11-9 1,8-2-1,8-8-1,4-6-14,3 0-21,-2-4-12,-3-11-9,-1-2-6,-7-3 4,-9-2 18,1-2-3,-7 2 20,-3-5 23,-4 4 2,-4-6 8,0 5 24,-6-3 0,0 3 8,-5 6 1,1 4 7,-3 6-4,-1 4-9,-2 4-8,0 0-9,0 0-15,0 12-5,0 15 0,0 4 3,-7 6 2,3-1-4,2-4-1,1 1 1,1-3-1,0-5 0,0-7 2,0-8-2,1-6-2,12-4-5,3 0-4,5-12 3,1-11 4,2-5-1,-3 2 4,4 1-1,-2 4 0,-1 5 2,-7 5 0,-4 6 0,-4 5 0,-3 0-2,-4 5-4,2 16 6,-2 6 2,0 7 0,0-1-1,0 0 0,1-7-1,4-6 2,5-10-2,1-6 0,2-4 1,8-2 3,5-18-1,4-8 0,3-2-2,2-8 0,8 3 1,2-5 2,4-6 0,-6 2-4,-7 4 0,-17 3 0,-13 12 0,-6 13 1,-9 11-1,-11 1 0,-7 8-3,7 14 3,7 8-1,10 1 1,3 1-1,8-2 1,14-3 0,5-2-3,-4-4-5,-3 1-4,-6-5-1,-9 0 4,-5-1-6,0 3 6,-10-1 5,-15 2 3,-1 2 1,-1-1 1,7 1 0,9-2 0,8-2 0,3-3 0,1 0 1,22-3 4,8-7-1,6-5-1,5 0-3,6-3-1,2-11 0,-5-1-7,-5-2-15,-2-2-38,-15 0-56,-10-5-91</inkml:trace>
  <inkml:trace contextRef="#ctx0" brushRef="#br0" timeOffset="195991.3433">19610 14853 227,'6'0'43,"-3"-9"-21,5-2 19,2 4-7,0-3-23,2-1 12,2 0 3,-2-5-4,-3 1 4,1-1-11,-3-2 0,-2 1 0,-5-2-10,0 1-2,-2 1-3,-15 4 0,-1 4 14,-9 9-13,-6 0 0,0 9-1,0 16 7,5 7 1,4 6 5,5 5-8,11 4 2,8-2-4,0-7-1,11-6-1,14-10 0,5-7 0,6-10 1,4-5-1,-1 0-1,-5-11-1,-4-9-5,-5-3-4,-7-3 3,-4-4-5,-8 5 5,-5 0 3,-1 5 0,0 7 1,0 5 3,0 5-1,0 3 1,0 0-1,0 11-4,0 7 5,4 7 1,11 0 3,2-4 1,8-2-4,4-3 2,4-5-3,1-4 0,-3-7-12,-1 0-21,-5 0-13,-2-15 0,-7-5 8,-3-6 24,-5 3 9,0-8 5,0 1 3,-2-3 11,3 5 15,0 3 7,2 5 9,-2 9-16,-3 4-1,-3 5-10,-2 2-9,2 2-9,0 18 0,-2 5 8,1 4 4,1 1-9,-3-1-3,4-5 1,-2-4-1,1-3 0,-1-8 0,1-4 0,-2-5 0,5 0 1,0-8 3,7-12-4,5-6 0,3 0-4,3-5-3,0 4 0,3-2 1,-2 6 3,0 6 2,-4 7 0,-1 7 1,-4 3 0,2 3 3,-6 18 2,1 2 1,-1 4-2,-3 1-2,2 2-2,-1-5 0,5 2 0,-2-8 0,5-5-15,-1-4-39,4-8-39,-1-2-74,3 0-75</inkml:trace>
  <inkml:trace contextRef="#ctx0" brushRef="#br0" timeOffset="196673.7344">20832 14699 238,'13'-12'100,"2"-1"-31,0 1-12,-2-3-16,-1 5-24,-3 3 2,-4 2-5,-1 0-7,-4 3-4,0 0 0,0 1 6,0 1-1,-13 0-8,-8 0-5,-1 11 4,-4 8 1,1 7 0,3 4-1,5 3 1,11-1 1,6 2 0,0 2 2,14-8-3,14-5 1,9-3 1,9-11-1,7-6-1,0-3-1,-2 0-20,-2-11-23,-6-6-15,-11 1-31,-8-4 10,-11 2 21,-5 0 10,-7 4 49,-1 4 11,0 3 48,0 2-11,0 2 15,0 3-6,0 0-26,0 0-10,4 0-6,2 0 3,3 0-9,8 0 1,4-2 8,4-3-8,6-2 1,4-2-5,3-2-2,1-3-2,2-1 1,-7-3 0,-6-2-2,-7-1 0,-12-3 0,-6 5-1,-3-3 2,-5 5 0,-14 6-2,-9 5 0,-9 6 1,-4 0 0,6 17 1,8 11 0,6 1 3,9 8-1,12 0-2,0-3 1,12-2-1,15-5-1,4-5-1,9-7 0,6-5-1,3-7-14,-4-3-18,-5 0-47,-5 0-69,-8 0-50</inkml:trace>
  <inkml:trace contextRef="#ctx0" brushRef="#br0" timeOffset="196988.7369">22006 14956 445,'5'2'44,"1"9"-34,2 3 26,-3 3-9,-4 5-21,-1 5-1,0 2 0,-9 0 1,-13-1-4,-5-1-1,-3-2-1,-3-2-26,-3-3-47,-2-3-106</inkml:trace>
  <inkml:trace contextRef="#ctx0" brushRef="#br0" timeOffset="202254.0379">22653 14379 183,'0'-24'32,"0"-6"9,0 2 20,0 3-13,6 1-22,0 10 1,0 2-7,-1 5 6,-3 4 1,-1 0 10,-1 3-11,0 3-16,0 26-9,-5 13 10,-10 12 14,0 3-15,5 6-8,4 2-1,4 2 0,2-4-1,0 0 1,0-10-1,0-5-3,0-1-22,0-8-27,0-11-45,0-6-104</inkml:trace>
  <inkml:trace contextRef="#ctx0" brushRef="#br0" timeOffset="202906.5276">22436 14682 372,'-8'-6'55,"8"4"-12,0 0 15,0 0-21,16-4-28,12-1-8,14-7 4,12-1 1,15-1-3,5-1-2,4 0-1,-5 2 0,-9 2-3,-15-3-16,-1-2-6,-12-1-8,-8-2-8,-10-4-2,-9-1 3,-8-5 7,-1-1 14,0-2 18,0 0 1,0 3 6,0 4 18,0 7-2,0 5 2,0 9 7,0 3-5,0 3-8,0 0-16,2 5-2,-1 22 0,-1 11 27,0 7-1,0 3-10,0-2-7,-7 3-6,-4-4-2,4-3 0,-1-6 0,-1-5-1,1-7 1,3-7-1,2-4 0,2-7-1,1-5-12,0-1-6,0 0 5,0-6 5,0-13-4,6-3-3,5 2 14,0 1 2,-2 3 0,1 8 0,1 6 8,-1 2 0,4 0-1,1 0 3,4 15 4,-2 4-6,0 5-2,-1-1-3,-3 2-2,-1-2 0,-1-3 0,-1-2-1,-1-4-8,1-1-37,-1-3-24,-2-3-102,5-1-35</inkml:trace>
  <inkml:trace contextRef="#ctx0" brushRef="#br0" timeOffset="203715.7316">23403 14751 292,'0'0'77,"0"0"-50,0 0-1,9 0 7,1 0-21,10 0 0,0-2 5,2-6-15,2 0-1,-6-3 1,2 0-1,-3-5 0,-2-3-1,-5-2-1,-6-4-2,-4 4 2,0 3 0,-1 5 1,-14 5 0,-1 8 3,-4 0 6,-3 3-6,0 13 2,4 7 6,1 1 0,9 2 0,6 1 3,3-4-7,0-1-4,17-2-1,8-6 1,6-2 1,9-6-2,7-5-2,1-1-8,-4 0-4,2-16-11,-8-4 3,-9-1 6,-5-4 8,-7-4 4,-6 3 2,-6 4 1,-4 9 5,-1 5 16,2 5 8,-2 3-10,0 0-19,0 4-1,0 13 0,0 3 4,0 5-3,0-4 0,3-4 0,3 0 0,2-2 0,-1-4-1,0-4 1,1-2-1,-2-4-6,-1-1-4,-1 0 4,3-6 2,-1-9 1,1-5 0,3-2 1,2 0-2,-2 2 2,2 4 1,-3 7 1,0 7 2,0 2 1,0 4 0,4 17 4,4 6 15,4 1-12,1 1 9,5-4-13,1 0 7,3-7-6,-1-5-4,2-5-2,-2-8 1,4 0 0,-3-14-1,-4-5-1,-5-8-8,-3 3-7,-8-3-3,-5 3-7,-3 1-9,-3 6-16,0 4-27,0 9-71,-5 4-60</inkml:trace>
  <inkml:trace contextRef="#ctx0" brushRef="#br0" timeOffset="206917.7315">2359 15455 466,'-9'-22'80,"1"-2"-46,1 10-23,7 11 11,0 2-1,0 1-5,0 0-9,0 0-7,0 0-3,0 17-3,0 7 4,0 12 2,0 3 5,4-1-3,-1-4-1,1-4-1,0-9 0,3-2 0,-5-9 0,2-6-4,-1-4-1,1 0 1,2 0 1,3-9-2,6-15 5,5 1 1,-1-5-1,1-1 0,1 5 0,1 2-1,-6 12 0,-1 6 0,-1 1 0,-3 3-4,1 7 0,3 8 3,3 10 2,3 3 0,1 1 1,1-2 1,2-5-2,-3-4 0,1-6 0,-5-8-2,-2-4-6,-1 0-1,-2-3 9,-3-14 2,-3-8 1,-2-3-1,-1-6 0,-3 0 4,-1-2-1,0 0-3,0 2-2,0 11-1,0 2-3,0 13-1,0 5-8,0 3-9,0 0-17,4 11-6,5 13 39,5-2-18,-2 3-1,2-1-14,3-4-1,1-2 2,-3-1 5,6-7 20,-1 0 13,0-4 0,0-3 1,-5-3 18,-2 0 21,-1 0 3,-2 0-6,4 0-11,-2-9-1,6-2-7,-5-2-7,1-4 0,1 2-3,-2-5-3,-4-2-5,-2 0 2,-5 4-2,1-2-1,-3 5 1,0 7-7,0 5 5,-5 3 2,-10 0 5,-4 3-3,-5 16-2,-1 10 1,7 4 3,2 4 13,10-3-1,6 1 1,0-3-4,10-3 5,17-9-12,9-1 3,10-9-3,6-9 4,14-1-10,-2-1-14,-3-14-39,-1-2-57,-15 0-147</inkml:trace>
  <inkml:trace contextRef="#ctx0" brushRef="#br0" timeOffset="207929.9443">4603 15658 315,'-5'-24'84,"0"5"-28,-1-1-41,3 2 18,-1 3-8,-1 5-7,-2 3 1,0 4-6,-7 3-6,-10 0-5,-9 0-2,0 3-1,2 14 0,2 0-1,8-1-1,4 0 2,9-4-1,8-2-1,0-1-9,5-2-10,17-6-2,6-1 20,4 0 2,2-13 0,-1-4 1,-3 0-1,-10 1 2,-7 0 2,-6 7-1,-5 6 11,-2 3 20,0 0-10,0 0-22,0 20-3,-5 13 0,-3 18 3,5 11 0,3 10 3,2 12 3,15 16 4,1 3-8,5 1-1,2-4 1,3-8 0,-5-10-2,-2-7 0,-9-14 0,-5-13 0,-7-12-58,0-14 57,-19-13 0,-8-9-5,-7 0 6,-5-21 5,-1-9-3,-3-12 0,-2-4-2,8-10 1,5-6 1,10-4-2,7-2-3,15-2 2,0 2-5,24-3-7,16 3-3,15 11 5,10 6 1,13 11 8,3 9 1,-2 8 1,-10 4-3,-14 6-37,-5 6-53,-17 3 10,-10 3 14,-9 1 17,-10 0-85</inkml:trace>
  <inkml:trace contextRef="#ctx0" brushRef="#br0" timeOffset="208267.7015">5042 15795 10,'-4'-2'84,"4"-1"-13,0 0-9,0 0-7,0 1 2,0-2-21,0 1-23,11-2-10,3 1-3,2-4 2,2 2 5,0-5-3,1 2 21,-7-4-15,-3-1 5,0-1 4,-8-1-13,-1 2-1,0 2 0,-8-2 7,-9 10-5,-8 4-7,-5 0 0,-1 18-1,2 4 1,4 8 1,10 1-1,8 1 1,7-2 3,0 0-2,24-6 0,13-6 11,17-6-2,11-9-2,11-3-9,1-3-6,6-16-35,-10-6-37,-6-6-76,-9-3 23</inkml:trace>
  <inkml:trace contextRef="#ctx0" brushRef="#br0" timeOffset="208501.1084">5639 15333 24,'-27'-42'168,"4"13"-78,8 15 3,9 7-20,6 7-21,0 0-38,0 21-14,0 17 0,8 14 36,1 8-16,3 5-3,-5 0-13,-1 4-3,-4-2 1,-2-4-2,3-5 0,-3-12-5,0-12-43,0-7-39,0-14-66,0-9-55</inkml:trace>
  <inkml:trace contextRef="#ctx0" brushRef="#br0" timeOffset="208734.455">5658 15579 389,'14'-10'57,"8"3"-34,6-1 10,6 4-19,3-1-10,3 3-4,-2 1 0,-6-1-21,-3 2-89,-8 0-101</inkml:trace>
  <inkml:trace contextRef="#ctx0" brushRef="#br0" timeOffset="209835.7269">6984 15813 49,'0'-19'201,"0"2"-121,0-2-47,0 2 11,-4 1 4,-4-1-15,-1 2-3,-4 5-19,-2 1-6,-8 9 5,0 0-2,-9 2-7,-4 20-1,-1 7 2,4 7 2,3 5-1,11-2 1,7-5-4,12 3 0,0-7 1,3-5-1,19-8 0,1-13 0,7-4 0,7 0-1,-1-12 0,-2-10-2,-6-1 2,-7-6 1,0 0 0,-8 4 0,-4-1 1,-4 7-1,-2 7 0,-1 6 0,-2 6 0,7 1-1,-3 19-1,6 8 2,4-1 8,4 1-5,7 0-1,2-9-1,3-3-1,1-7 1,2-3 1,3-6-2,-2 0-17,-2-6-49,-5-5-87,-4-1-99</inkml:trace>
  <inkml:trace contextRef="#ctx0" brushRef="#br0" timeOffset="210697.9953">8563 16266 272,'-11'4'78,"6"-3"-35,5-1-27,0 0 24,0 0 14,17-8-17,12-12-25,10-5-6,1-9-3,3-5 0,-1-4 0,2-3-1,-6 2-1,-8 5 0,-9 7 0,-15 5 0,-6 4 1,-7 9-2,-19 7-7,-3 7 1,-6 0 5,0 7 1,5 12 0,11 4 0,8 2-4,11 4 1,6 5 3,22 2 0,15 0 1,7-3 0,8-7-1,1 1 0,-2-2-6,-6-6-1,-17 1 0,-13-5-3,-17 1 6,-4 0 3,-6-2-2,-22-4 3,-8 1 4,-4-2 4,6-4-2,5-3-3,7-2-1,7 0-1,10 0-1,5 0-5,0-11-20,5-5-14,19-3-2,2-6-12,10-2-32,-1-3-15,2-4-63</inkml:trace>
  <inkml:trace contextRef="#ctx0" brushRef="#br0" timeOffset="211365.6994">9246 15684 165,'0'-51'69,"-1"4"-29,-2 1 18,3 3 1,0 7-19,0 2 17,2 12-10,5 5-21,-2 7 1,0 9-10,-2 1-16,-1 12-1,-1 24 0,2 19 8,-3 13 5,0 9 2,2 10-8,2 5-1,1 1 4,3 0-5,2-7-4,5-8-1,3-14 0,4-18 0,4-10 0,3-12 0,8-13-1,4-11-3,2 0-5,2-13-4,3-15-4,-5-6 1,-1-8-1,-2-8 2,-11-5 4,-9-2 0,-12 8-7,-8 11 9,0 6 3,-11 12 3,-4 11 3,-4 9 4,-1 0-1,2 5-3,2 16-2,2 6 2,4 5 0,4 4 0,2-3-1,4 0 1,0-7 0,0-2 0,0-9 0,6-7-7,8-5-15,0-3 7,2 0 7,-2-6-3,1-11-1,-3-5-3,-2 5 10,0 2 5,-2 3 0,-2 6 7,2 6 8,2 0-3,3 2-7,8 16 5,1 4 6,5 3-3,-1 0-4,1-2-1,3-5-7,2-5 2,1-6-3,-1-7 0,-4 0-25,0-4-29,-2-15-65,-3-3-9</inkml:trace>
  <inkml:trace contextRef="#ctx0" brushRef="#br0" timeOffset="212579.7988">10195 15637 204,'-5'-29'53,"3"-2"-5,2-1 15,0-1-24,0 4-1,9 1-2,3 7-10,-5 9 11,-3 7-24,1 5 3,-3 5-12,-1 28-3,-1 20 15,0 21 14,0 7-11,0 2-9,0 2-6,0-2-4,6-4 0,4-2 0,4-10 0,4-10-8,4-18-39,-1-12-33,0-8-79,0-17-104</inkml:trace>
  <inkml:trace contextRef="#ctx0" brushRef="#br0" timeOffset="213539.7244">10395 16094 114,'0'17'84,"11"0"-29,6 0-30,4-5 23,3-4-27,2-8-8,1 0 10,3 0-10,-2-7-4,0-11-3,-6-1 2,-9-3 2,-3-4-7,-9-4 4,-1-3 4,-3 6-5,-15 0-4,-6 7-2,-4 4-1,-1 9 1,1 7 2,0 0 4,4 21-1,4 8 4,6 8 1,8 7 0,6 4 1,0-6-4,20-1 0,9-10-5,7-7 0,9-11-1,8-7 0,5-6-1,4-3-21,-4-16-24,-2-6-23,-11-6-8,-13-6 26,-12-1 24,-13-2 23,-7 6 3,0 4 14,-9 8 21,-1 10 42,2 6-15,5 6-18,3 0-37,0 20-1,0 8-6,0 9 24,13 1-4,1-1-12,0-4-3,-4-4-5,0-4 1,-4-6-1,-2-5 1,-1-6-1,-3-7-3,2-1-1,-2 0-4,0 0 4,0-11-1,1-8-5,1-7 7,0-2 3,5-1 0,-1 2-1,5 2 1,2 5 0,1 8 1,3 9 0,4 3 0,1 0 0,1 15 0,0 8 4,-2 2 3,-1-3 1,2 2-5,-3-4-1,-2-3-3,-4-6 0,-1-4 1,-4-4-1,2-3 1,-6 0-1,1-3-2,1-14 0,-1-6-1,0-6 0,3-3 1,-2-2-4,1 1-5,2 3-3,-3 13 12,3 10 2,0 5 1,3 2 7,5 8-3,3 15 13,7 9 0,0 2-4,0-3-8,1-7 1,-2-2-3,2-6-3,2-8-1,-2-6 3,0-2-3,-2-2-19,2-15-40,-3-5-45,-5 2-73</inkml:trace>
  <inkml:trace contextRef="#ctx0" brushRef="#br0" timeOffset="213930.6603">11803 16095 71,'0'7'88,"9"-3"-23,1-3 1,3-1-14,3 0-14,8 0-18,-3-9-12,6-5-5,-4-5 4,-2-3 4,-6 1-5,-6-3 4,-3 2 2,-6 2-3,0 2-2,-7 7 7,-10 4-5,-2 7-3,-5 0-3,0 21 1,0 7 0,3 8 1,9 3 1,8 4-2,4-2-1,1-4 1,17-8-2,12-7 0,3-8-1,9-7 1,9-7-2,1 0-4,0-10-23,-3-8-30,-4-3-48,-6 0-19,-6 2-8</inkml:trace>
  <inkml:trace contextRef="#ctx0" brushRef="#br0" timeOffset="214838.0415">12328 16038 204,'0'-7'84,"-4"1"-1,4 3-28,0 0-6,0 3-11,0 0-12,0 0-15,10 0-10,-1 7 0,3 10 3,-2 5 1,-1 8 1,-5 1 0,0 5-2,-4-3-3,0-2 0,0-5-1,-5-1 0,-4-9 1,3-6-1,2-2 3,0-6-6,4-2 2,0 0-2,0-2 3,7-16-1,9-5-1,2-10 2,3 0-1,5-6 1,-3 3 0,4 5 0,0 8 0,-3 7 0,3 10 0,-2 6 0,1 0 2,0 20 4,-3 6 2,-1 6-2,-2 7-3,-6-3-2,-3-2 0,-2-4-1,-2-7-5,-2-5-23,-3-4-33,-2-7-60,2-6-100</inkml:trace>
  <inkml:trace contextRef="#ctx0" brushRef="#br0" timeOffset="215110.9005">12956 15604 399,'0'-6'109,"0"6"-47,2 0-43,1 22-18,5 17 14,2 14 21,0 7-25,2 6 0,-2 4-8,-1 3-1,-1-5-1,-5 1-1,0-10-1,-2-13 0,-1-12-21,0-10-19,0-10-18,0-7-38,0-6-52,-4-1-46</inkml:trace>
  <inkml:trace contextRef="#ctx0" brushRef="#br0" timeOffset="215349.666">13089 15850 342,'24'-5'92,"10"1"-60,3 1 4,5 3-16,4 0-11,2 0-6,-3 0-1,-8 0-2,-6 0-20,-8 0-73,-16 2-120</inkml:trace>
  <inkml:trace contextRef="#ctx0" brushRef="#br0" timeOffset="216045.7222">10726 15702 19,'-14'-4'33,"1"-3"8,-1 4 0,-3 1-5,1 0-10,1 1-10,-5 1 1,1 0-5,0 0-6,1-2 8,-1 1 6,-2 1 0,5-2-2,-3 0 16,1-1-2,3 1 0,-1 1 4,5 0-9,1 0 1,1 1 1,3 0-5,5 0-5,1 0-3,0 0-7,0-2-5,1 1 2,23-4 8,16-1-9,21-6-2,20-4-2,13 1-1,4-2-1,-7 2-12,-12 7-22,-27 6-65,-20 2-109</inkml:trace>
  <inkml:trace contextRef="#ctx0" brushRef="#br0" timeOffset="216599.7231">9224 15727 87,'-4'-6'131,"-2"4"-54,4 1-20,2 1 2,0 0-21,0 0-13,0 0-12,0 0-5,14 0 1,16 0 20,16 0-5,18-10-13,16-3-9,11-3-1,9 2-1,-6 5-49,-1-1-134</inkml:trace>
  <inkml:trace contextRef="#ctx0" brushRef="#br0" timeOffset="217666.7227">13443 16335 216,'-2'0'86,"-10"-3"-17,4-2-13,8 3 1,0 2-28,0 0-14,0 0-10,0 0-5,0 4-4,0 8 4,0 5 0,5-2 1,1-1-1,2-1 0,5-5 0,0-4 1,2-2-1,2-2 2,0 0 0,-2-12 1,-1-4 0,-5 0 0,-6-2 4,-3 3 14,0 3-1,-14-1-8,-5 9-8,1-1-1,3 4-2,6 1-1,3 0-1,6 0-2,0 6-31,15 5-60,16-11-152</inkml:trace>
  <inkml:trace contextRef="#ctx0" brushRef="#br0" timeOffset="231137.8547">14169 12112 198,'-5'-7'50,"-1"-1"-16,-1-4-3,-2 7-7,5 1-15,1 1 2,3 3 3,0-1-4,0 1-5,0 0 0,0 0-2,0 0-3,0 0 0,0 0 0,0 0 0,0 0 0,0 0 0,0 0 2,0 0-2,0 0 0,0 0 0,7 0-3,15-4 3,10 4 0,7-2 0,11 0 0,4 0 0,8 2 0,3 0-2,-4 0-37,3 2-16,-6 6-8,-1 2-45</inkml:trace>
  <inkml:trace contextRef="#ctx0" brushRef="#br0" timeOffset="231382.9024">14918 12112 11,'0'-5'31,"0"0"-15,0 4-7,0-2 0,1 3-9,8-1 4,2 1 2,2 0-4,3 0-2,5 0 0,5 0 0,0 0-8,6 0-10</inkml:trace>
  <inkml:trace contextRef="#ctx0" brushRef="#br0" timeOffset="231633.8721">15353 12117 218,'-6'-5'11,"6"-2"8,0 3-7,19-3-5,10 0-4,4 3-1,4 1 2,5 2-3,5 0-1,4 1-9,0 0-19,3 0-14,-2 0-57</inkml:trace>
  <inkml:trace contextRef="#ctx0" brushRef="#br0" timeOffset="231911.4969">15904 12102 112,'-3'-1'43,"3"0"-17,1-1-17,18 2-1,10 0-5,8 0-1,4 0 2,4 0-3,5 0-1,2 0-3,3 0-6,5 0-12,4 3-41,3 1-15</inkml:trace>
  <inkml:trace contextRef="#ctx0" brushRef="#br0" timeOffset="232149.6711">16936 12160 242,'0'0'42,"0"-5"-10,0 0-20,0 1 38,0-4-26,0 1-10,0 2-1,7 0-12,-4 2-1,-2 3-17,-1 0-24,0 0-41,-13 0-48</inkml:trace>
  <inkml:trace contextRef="#ctx0" brushRef="#br0" timeOffset="232855.6622">17057 12160 70,'-8'-2'121,"1"-2"-78,2 2-21,5 1 35,0 1 2,0 0-32,0-1-5,0 1-5,14-2-14,2 2-1,14-1-2,-1 1 1,6 0-1,4 0 0,7 0 0,-1 0-5,1 0-24,0 0-17,-1 0-36,-8 5-15,-3 3-66</inkml:trace>
  <inkml:trace contextRef="#ctx0" brushRef="#br0" timeOffset="233099.6433">17765 12172 152,'3'-7'29,"7"0"-5,5 1-12,2 1-2,5 1-3,2 1 1,-1 1-1,5 2-6,5 0-1,7 0 0,0 0 0,0 8-8,7-3-24,-5 2 3,0-2-13,2 3-8,-8-4 4</inkml:trace>
  <inkml:trace contextRef="#ctx0" brushRef="#br0" timeOffset="233349.1031">18409 12184 56,'2'0'61,"-2"0"5,0 0-16,0-2-8,0-3 0,1 1 4,4 1-8,4 0-17,7-2-16,5 3-3,13 0-1,2 2-1,2 0 0,6 0 0,3 0-13,-1 7-37,-4 1-43,4 1 1,-5 0-90</inkml:trace>
  <inkml:trace contextRef="#ctx0" brushRef="#br0" timeOffset="233599.6943">19110 12218 264,'0'-7'74,"0"2"-47,10-3 19,7 3-23,5-1-10,10 4-8,7 1-5,3 1 0,5 0 0,5 0 0,-5 3-8,-1 3-34,-4 2-47,-6 1-15,-7-1-67</inkml:trace>
  <inkml:trace contextRef="#ctx0" brushRef="#br0" timeOffset="233848.8268">19713 12243 162,'6'-5'69,"5"0"-56,6 0 1,12 3 38,2 0-36,5 2-14,7 0 0,6 0-2,3 0-12,4 6-65,-5 5-56</inkml:trace>
  <inkml:trace contextRef="#ctx0" brushRef="#br0" timeOffset="234098.6521">20465 12329 87,'0'-7'169,"0"0"-137,0 0 3,5-2 33,9 3-42,9-1-7,8 3-11,6 2-8,6 2 1,4 0-1,-1 0 0,-1 0-9,-1 3-8,-5 5 3,-3-2-30,-5 2-20,-2-3 27,-6-2 10,0 0-16,-4-2-15,-1 2-17</inkml:trace>
  <inkml:trace contextRef="#ctx0" brushRef="#br0" timeOffset="234161.5347">21191 12329 149,'6'-3'73,"2"-1"-21,0 1 14,3 0-2,1 0-28,4 0-7,1-2-11,7 5-15,1 0-3,9 0 1,5 0 0,4 0-1,5 7-8,1 0-40,-2 3-70,-1 0-8,-9 4-23</inkml:trace>
  <inkml:trace contextRef="#ctx0" brushRef="#br0" timeOffset="234399.7638">21858 12368 208,'6'-4'40,"1"-1"-24,4 1 50,3 0-26,3 1-31,6 3-5,3 0-3,6 0-1,2 0 0,4 7-25,6 4-29,-2-1-20,2 2-37</inkml:trace>
  <inkml:trace contextRef="#ctx0" brushRef="#br0" timeOffset="234649.7308">22611 12447 196,'7'-8'98,"-6"-1"-59,4 1 19,2-2-5,5 1-34,4 3-7,11 1-10,4 2 7,11 3-9,10 0-5,-1 0-8,3 6-11,-7 2-10,0 3-15,2-2-7,-5-1 8,-2 2-11,0-5-16,-8-3-26</inkml:trace>
  <inkml:trace contextRef="#ctx0" brushRef="#br0" timeOffset="234899.0098">23341 12450 85,'13'0'49,"2"-3"-2,4 0-7,5 0-4,6-2 13,0 2 6,6 0-20,-4 3-2,4-1-10,0 1-12,-1 0-7,-2 0-2,0 0-1,0 0-1,-2 5 0,-2 2-13,1 2-39,-2 1-55,-2 2-34</inkml:trace>
  <inkml:trace contextRef="#ctx0" brushRef="#br0" timeOffset="234961.8413">24147 12512 156,'2'-8'100,"1"-1"-51,5 3-5,3-3 0,3 1-33,8 1-5,6 3-6,5 3-11,4 1-33,1 0-26,-3 1-19,1 10-33</inkml:trace>
  <inkml:trace contextRef="#ctx0" brushRef="#br0" timeOffset="236658.0931">8750 16779 249,'-21'6'59,"3"-3"-32,11-3-23,5 0 20,2 0 20,2 0-20,17 0-2,-1-2-6,0-3 1,-2 3 0,-4-3-6,-3 2-1,4 0-6,4 0-4,7 1 0,10 1 0,14 1 0,8 0-6,10 0-47,3 0-28,8 0-70,2 0-56</inkml:trace>
  <inkml:trace contextRef="#ctx0" brushRef="#br0" timeOffset="236915.4298">9682 16743 241,'-10'0'35,"6"0"-6,4 0-17,0 0 32,18 0-24,14 0-8,10 0 2,5 0-8,-2 0-2,2 0-2,-7 0-2,-1 0 0,-4 0 0,2 0-6,-2 0-26,-1 0-47,-3 0-29,5 0-55</inkml:trace>
  <inkml:trace contextRef="#ctx0" brushRef="#br0" timeOffset="237181.6698">10491 16723 294,'9'-4'70,"-1"1"-38,-2 3-23,1-3 21,7 3-15,2 0-10,10 0-4,4 0-1,3 0 0,3 0-1,0 0-11,3 0-47,-1 3-74,-1-3-55</inkml:trace>
  <inkml:trace contextRef="#ctx0" brushRef="#br0" timeOffset="237449.2115">11166 16731 119,'23'0'106,"2"2"-55,2-2-17,3 3 27,1-3-23,5 0-18,4 0-10,6 0-5,4 0-4,-1 0 0,-2 0-1,-3 0-2,-3 0-5,-2-3-8,-5 0-23,-1 2-20,-3 1-18,0 0-9,-6 0-71</inkml:trace>
  <inkml:trace contextRef="#ctx0" brushRef="#br0" timeOffset="237512.9837">12040 16769 153,'6'0'105,"5"0"-39,2 0-21,5 0 7,6 0-10,6 0-16,5 0-16,4 0-8,2 0-2,5 0 0,-3 0-6,-4 0-33,-2 2-14,-3 1-45,-2 0-9,-4 1-23</inkml:trace>
  <inkml:trace contextRef="#ctx0" brushRef="#br0" timeOffset="237764.9743">12774 16820 101,'13'0'62,"-2"0"-1,1 0-3,6 2 6,5-1-30,6 0-12,-1 2-6,2-3-9,3 1-6,1 3-1,-1-3 0,0 2-7,-3-2-43,3 3-24,-7-4-29,-2 3-44</inkml:trace>
  <inkml:trace contextRef="#ctx0" brushRef="#br0" timeOffset="238032.6976">13456 16862 76,'25'0'20,"1"4"-3,4-1-4,2-1-1,2-1-12,-4 2-4,-3 3-49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49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36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581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38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47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90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935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613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88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437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656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27257-CB77-4D04-997E-92686759F128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3444E-F42A-48FE-9CE3-CF269F35F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27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50000" y="436680"/>
              <a:ext cx="8509680" cy="6033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9920" y="428400"/>
                <a:ext cx="8524080" cy="605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171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06440" y="566280"/>
              <a:ext cx="8735760" cy="4560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6000" y="555120"/>
                <a:ext cx="8756640" cy="457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825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48200" y="542160"/>
              <a:ext cx="8619120" cy="4940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880" y="531720"/>
                <a:ext cx="8642880" cy="496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825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825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825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82564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417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4171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417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4171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417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81480" y="516240"/>
              <a:ext cx="8338320" cy="5479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120" y="505800"/>
                <a:ext cx="8356680" cy="549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678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417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33200" y="897120"/>
              <a:ext cx="7999560" cy="4282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1320" y="886680"/>
                <a:ext cx="8017560" cy="429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678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06760" y="747720"/>
              <a:ext cx="7511760" cy="5133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5240" y="738000"/>
                <a:ext cx="7535160" cy="514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678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75280" y="381240"/>
              <a:ext cx="7020000" cy="5416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3760" y="371160"/>
                <a:ext cx="7040160" cy="543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678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26160" y="430920"/>
              <a:ext cx="8539560" cy="6294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5000" y="421920"/>
                <a:ext cx="8557200" cy="631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825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38120" y="624960"/>
              <a:ext cx="8575920" cy="5821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8760" y="614880"/>
                <a:ext cx="8596080" cy="583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825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93560" y="502920"/>
              <a:ext cx="8625240" cy="5690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3480" y="493200"/>
                <a:ext cx="8646840" cy="570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825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92040" y="270720"/>
              <a:ext cx="8723520" cy="5806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0880" y="259920"/>
                <a:ext cx="8741160" cy="582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825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0</Words>
  <Application>Microsoft Office PowerPoint</Application>
  <PresentationFormat>On-screen Show (4:3)</PresentationFormat>
  <Paragraphs>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3</cp:revision>
  <dcterms:created xsi:type="dcterms:W3CDTF">2020-01-24T06:22:48Z</dcterms:created>
  <dcterms:modified xsi:type="dcterms:W3CDTF">2020-01-24T07:48:17Z</dcterms:modified>
</cp:coreProperties>
</file>

<file path=docProps/thumbnail.jpeg>
</file>